
<file path=[Content_Types].xml><?xml version="1.0" encoding="utf-8"?>
<Types xmlns="http://schemas.openxmlformats.org/package/2006/content-types">
  <Default Extension="xml" ContentType="application/xml"/>
  <Default Extension="WAV" ContentType="audio/wav"/>
  <Default Extension="wmf" ContentType="image/x-wmf"/>
  <Default Extension="jpeg" ContentType="image/jpeg"/>
  <Default Extension="rels" ContentType="application/vnd.openxmlformats-package.relationships+xml"/>
  <Default Extension="m4a" ContentType="audio/unknown"/>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theme/theme28.xml" ContentType="application/vnd.openxmlformats-officedocument.theme+xml"/>
  <Override PartName="/ppt/theme/theme29.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 id="2147483658" r:id="rId10"/>
    <p:sldMasterId id="2147483659" r:id="rId11"/>
    <p:sldMasterId id="2147483660" r:id="rId12"/>
    <p:sldMasterId id="2147483661" r:id="rId13"/>
    <p:sldMasterId id="2147483662" r:id="rId14"/>
    <p:sldMasterId id="2147483663" r:id="rId15"/>
    <p:sldMasterId id="2147483665" r:id="rId16"/>
    <p:sldMasterId id="2147483666" r:id="rId17"/>
    <p:sldMasterId id="2147483667" r:id="rId18"/>
    <p:sldMasterId id="2147483668" r:id="rId19"/>
    <p:sldMasterId id="2147483669" r:id="rId20"/>
    <p:sldMasterId id="2147483670" r:id="rId21"/>
    <p:sldMasterId id="2147483671" r:id="rId22"/>
    <p:sldMasterId id="2147483672" r:id="rId23"/>
    <p:sldMasterId id="2147483676" r:id="rId24"/>
    <p:sldMasterId id="2147483677" r:id="rId25"/>
    <p:sldMasterId id="2147483678" r:id="rId26"/>
    <p:sldMasterId id="2147483679" r:id="rId27"/>
  </p:sldMasterIdLst>
  <p:notesMasterIdLst>
    <p:notesMasterId r:id="rId61"/>
  </p:notesMasterIdLst>
  <p:handoutMasterIdLst>
    <p:handoutMasterId r:id="rId62"/>
  </p:handoutMasterIdLst>
  <p:sldIdLst>
    <p:sldId id="256" r:id="rId28"/>
    <p:sldId id="257" r:id="rId29"/>
    <p:sldId id="286" r:id="rId30"/>
    <p:sldId id="287" r:id="rId31"/>
    <p:sldId id="258" r:id="rId32"/>
    <p:sldId id="295" r:id="rId33"/>
    <p:sldId id="266" r:id="rId34"/>
    <p:sldId id="261" r:id="rId35"/>
    <p:sldId id="262" r:id="rId36"/>
    <p:sldId id="306" r:id="rId37"/>
    <p:sldId id="308" r:id="rId38"/>
    <p:sldId id="305" r:id="rId39"/>
    <p:sldId id="292" r:id="rId40"/>
    <p:sldId id="296" r:id="rId41"/>
    <p:sldId id="298" r:id="rId42"/>
    <p:sldId id="307" r:id="rId43"/>
    <p:sldId id="304" r:id="rId44"/>
    <p:sldId id="294" r:id="rId45"/>
    <p:sldId id="297" r:id="rId46"/>
    <p:sldId id="291" r:id="rId47"/>
    <p:sldId id="309" r:id="rId48"/>
    <p:sldId id="302" r:id="rId49"/>
    <p:sldId id="301" r:id="rId50"/>
    <p:sldId id="299" r:id="rId51"/>
    <p:sldId id="300" r:id="rId52"/>
    <p:sldId id="303" r:id="rId53"/>
    <p:sldId id="276" r:id="rId54"/>
    <p:sldId id="277" r:id="rId55"/>
    <p:sldId id="290" r:id="rId56"/>
    <p:sldId id="293" r:id="rId57"/>
    <p:sldId id="282" r:id="rId58"/>
    <p:sldId id="288" r:id="rId59"/>
    <p:sldId id="289" r:id="rId60"/>
  </p:sldIdLst>
  <p:sldSz cx="9144000" cy="6858000" type="screen4x3"/>
  <p:notesSz cx="7023100" cy="9309100"/>
  <p:defaultTextStyle>
    <a:defPPr>
      <a:defRPr lang="en-US"/>
    </a:defPPr>
    <a:lvl1pPr algn="l" rtl="0" fontAlgn="base">
      <a:spcBef>
        <a:spcPct val="0"/>
      </a:spcBef>
      <a:spcAft>
        <a:spcPct val="0"/>
      </a:spcAft>
      <a:defRPr sz="2000" b="1" kern="1200">
        <a:solidFill>
          <a:schemeClr val="tx1"/>
        </a:solidFill>
        <a:latin typeface="Arial" charset="0"/>
        <a:ea typeface="+mn-ea"/>
        <a:cs typeface="+mn-cs"/>
      </a:defRPr>
    </a:lvl1pPr>
    <a:lvl2pPr marL="457200" algn="l" rtl="0" fontAlgn="base">
      <a:spcBef>
        <a:spcPct val="0"/>
      </a:spcBef>
      <a:spcAft>
        <a:spcPct val="0"/>
      </a:spcAft>
      <a:defRPr sz="2000" b="1" kern="1200">
        <a:solidFill>
          <a:schemeClr val="tx1"/>
        </a:solidFill>
        <a:latin typeface="Arial" charset="0"/>
        <a:ea typeface="+mn-ea"/>
        <a:cs typeface="+mn-cs"/>
      </a:defRPr>
    </a:lvl2pPr>
    <a:lvl3pPr marL="914400" algn="l" rtl="0" fontAlgn="base">
      <a:spcBef>
        <a:spcPct val="0"/>
      </a:spcBef>
      <a:spcAft>
        <a:spcPct val="0"/>
      </a:spcAft>
      <a:defRPr sz="2000" b="1" kern="1200">
        <a:solidFill>
          <a:schemeClr val="tx1"/>
        </a:solidFill>
        <a:latin typeface="Arial" charset="0"/>
        <a:ea typeface="+mn-ea"/>
        <a:cs typeface="+mn-cs"/>
      </a:defRPr>
    </a:lvl3pPr>
    <a:lvl4pPr marL="1371600" algn="l" rtl="0" fontAlgn="base">
      <a:spcBef>
        <a:spcPct val="0"/>
      </a:spcBef>
      <a:spcAft>
        <a:spcPct val="0"/>
      </a:spcAft>
      <a:defRPr sz="2000" b="1" kern="1200">
        <a:solidFill>
          <a:schemeClr val="tx1"/>
        </a:solidFill>
        <a:latin typeface="Arial" charset="0"/>
        <a:ea typeface="+mn-ea"/>
        <a:cs typeface="+mn-cs"/>
      </a:defRPr>
    </a:lvl4pPr>
    <a:lvl5pPr marL="1828800" algn="l" rtl="0" fontAlgn="base">
      <a:spcBef>
        <a:spcPct val="0"/>
      </a:spcBef>
      <a:spcAft>
        <a:spcPct val="0"/>
      </a:spcAft>
      <a:defRPr sz="2000" b="1" kern="1200">
        <a:solidFill>
          <a:schemeClr val="tx1"/>
        </a:solidFill>
        <a:latin typeface="Arial" charset="0"/>
        <a:ea typeface="+mn-ea"/>
        <a:cs typeface="+mn-cs"/>
      </a:defRPr>
    </a:lvl5pPr>
    <a:lvl6pPr marL="2286000" algn="l" defTabSz="914400" rtl="0" eaLnBrk="1" latinLnBrk="0" hangingPunct="1">
      <a:defRPr sz="2000" b="1" kern="1200">
        <a:solidFill>
          <a:schemeClr val="tx1"/>
        </a:solidFill>
        <a:latin typeface="Arial" charset="0"/>
        <a:ea typeface="+mn-ea"/>
        <a:cs typeface="+mn-cs"/>
      </a:defRPr>
    </a:lvl6pPr>
    <a:lvl7pPr marL="2743200" algn="l" defTabSz="914400" rtl="0" eaLnBrk="1" latinLnBrk="0" hangingPunct="1">
      <a:defRPr sz="2000" b="1" kern="1200">
        <a:solidFill>
          <a:schemeClr val="tx1"/>
        </a:solidFill>
        <a:latin typeface="Arial" charset="0"/>
        <a:ea typeface="+mn-ea"/>
        <a:cs typeface="+mn-cs"/>
      </a:defRPr>
    </a:lvl7pPr>
    <a:lvl8pPr marL="3200400" algn="l" defTabSz="914400" rtl="0" eaLnBrk="1" latinLnBrk="0" hangingPunct="1">
      <a:defRPr sz="2000" b="1" kern="1200">
        <a:solidFill>
          <a:schemeClr val="tx1"/>
        </a:solidFill>
        <a:latin typeface="Arial" charset="0"/>
        <a:ea typeface="+mn-ea"/>
        <a:cs typeface="+mn-cs"/>
      </a:defRPr>
    </a:lvl8pPr>
    <a:lvl9pPr marL="3657600" algn="l" defTabSz="914400" rtl="0" eaLnBrk="1" latinLnBrk="0" hangingPunct="1">
      <a:defRPr sz="20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E4471C"/>
    <a:srgbClr val="000000"/>
    <a:srgbClr val="FF3300"/>
    <a:srgbClr val="FFFF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37" autoAdjust="0"/>
  </p:normalViewPr>
  <p:slideViewPr>
    <p:cSldViewPr>
      <p:cViewPr varScale="1">
        <p:scale>
          <a:sx n="78" d="100"/>
          <a:sy n="78" d="100"/>
        </p:scale>
        <p:origin x="-1600" y="-120"/>
      </p:cViewPr>
      <p:guideLst>
        <p:guide orient="horz" pos="2160"/>
        <p:guide pos="2880"/>
      </p:guideLst>
    </p:cSldViewPr>
  </p:slideViewPr>
  <p:outlineViewPr>
    <p:cViewPr>
      <p:scale>
        <a:sx n="33" d="100"/>
        <a:sy n="33" d="100"/>
      </p:scale>
      <p:origin x="0" y="2696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212" y="-96"/>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23.xml"/><Relationship Id="rId51" Type="http://schemas.openxmlformats.org/officeDocument/2006/relationships/slide" Target="slides/slide24.xml"/><Relationship Id="rId52" Type="http://schemas.openxmlformats.org/officeDocument/2006/relationships/slide" Target="slides/slide25.xml"/><Relationship Id="rId53" Type="http://schemas.openxmlformats.org/officeDocument/2006/relationships/slide" Target="slides/slide26.xml"/><Relationship Id="rId54" Type="http://schemas.openxmlformats.org/officeDocument/2006/relationships/slide" Target="slides/slide27.xml"/><Relationship Id="rId55" Type="http://schemas.openxmlformats.org/officeDocument/2006/relationships/slide" Target="slides/slide28.xml"/><Relationship Id="rId56" Type="http://schemas.openxmlformats.org/officeDocument/2006/relationships/slide" Target="slides/slide29.xml"/><Relationship Id="rId57" Type="http://schemas.openxmlformats.org/officeDocument/2006/relationships/slide" Target="slides/slide30.xml"/><Relationship Id="rId58" Type="http://schemas.openxmlformats.org/officeDocument/2006/relationships/slide" Target="slides/slide31.xml"/><Relationship Id="rId59" Type="http://schemas.openxmlformats.org/officeDocument/2006/relationships/slide" Target="slides/slide32.xml"/><Relationship Id="rId40" Type="http://schemas.openxmlformats.org/officeDocument/2006/relationships/slide" Target="slides/slide13.xml"/><Relationship Id="rId41" Type="http://schemas.openxmlformats.org/officeDocument/2006/relationships/slide" Target="slides/slide14.xml"/><Relationship Id="rId42" Type="http://schemas.openxmlformats.org/officeDocument/2006/relationships/slide" Target="slides/slide15.xml"/><Relationship Id="rId43" Type="http://schemas.openxmlformats.org/officeDocument/2006/relationships/slide" Target="slides/slide16.xml"/><Relationship Id="rId44" Type="http://schemas.openxmlformats.org/officeDocument/2006/relationships/slide" Target="slides/slide17.xml"/><Relationship Id="rId45" Type="http://schemas.openxmlformats.org/officeDocument/2006/relationships/slide" Target="slides/slide18.xml"/><Relationship Id="rId46" Type="http://schemas.openxmlformats.org/officeDocument/2006/relationships/slide" Target="slides/slide19.xml"/><Relationship Id="rId47" Type="http://schemas.openxmlformats.org/officeDocument/2006/relationships/slide" Target="slides/slide20.xml"/><Relationship Id="rId48" Type="http://schemas.openxmlformats.org/officeDocument/2006/relationships/slide" Target="slides/slide21.xml"/><Relationship Id="rId49" Type="http://schemas.openxmlformats.org/officeDocument/2006/relationships/slide" Target="slides/slide22.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3.xml"/><Relationship Id="rId31" Type="http://schemas.openxmlformats.org/officeDocument/2006/relationships/slide" Target="slides/slide4.xml"/><Relationship Id="rId32" Type="http://schemas.openxmlformats.org/officeDocument/2006/relationships/slide" Target="slides/slide5.xml"/><Relationship Id="rId33" Type="http://schemas.openxmlformats.org/officeDocument/2006/relationships/slide" Target="slides/slide6.xml"/><Relationship Id="rId34" Type="http://schemas.openxmlformats.org/officeDocument/2006/relationships/slide" Target="slides/slide7.xml"/><Relationship Id="rId35" Type="http://schemas.openxmlformats.org/officeDocument/2006/relationships/slide" Target="slides/slide8.xml"/><Relationship Id="rId36" Type="http://schemas.openxmlformats.org/officeDocument/2006/relationships/slide" Target="slides/slide9.xml"/><Relationship Id="rId37" Type="http://schemas.openxmlformats.org/officeDocument/2006/relationships/slide" Target="slides/slide10.xml"/><Relationship Id="rId38" Type="http://schemas.openxmlformats.org/officeDocument/2006/relationships/slide" Target="slides/slide11.xml"/><Relationship Id="rId39" Type="http://schemas.openxmlformats.org/officeDocument/2006/relationships/slide" Target="slides/slide12.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 Target="slides/slide1.xml"/><Relationship Id="rId29" Type="http://schemas.openxmlformats.org/officeDocument/2006/relationships/slide" Target="slides/slide2.xml"/><Relationship Id="rId60" Type="http://schemas.openxmlformats.org/officeDocument/2006/relationships/slide" Target="slides/slide33.xml"/><Relationship Id="rId61" Type="http://schemas.openxmlformats.org/officeDocument/2006/relationships/notesMaster" Target="notesMasters/notesMaster1.xml"/><Relationship Id="rId62" Type="http://schemas.openxmlformats.org/officeDocument/2006/relationships/handoutMaster" Target="handoutMasters/handoutMaster1.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5138"/>
          </a:xfrm>
          <a:prstGeom prst="rect">
            <a:avLst/>
          </a:prstGeom>
        </p:spPr>
        <p:txBody>
          <a:bodyPr vert="horz" lIns="91440" tIns="45720" rIns="91440" bIns="45720" rtlCol="0"/>
          <a:lstStyle>
            <a:lvl1pPr algn="r">
              <a:defRPr sz="1200"/>
            </a:lvl1pPr>
          </a:lstStyle>
          <a:p>
            <a:fld id="{5C186D4E-E24A-49F8-9A53-8C28A524F951}" type="datetimeFigureOut">
              <a:rPr lang="en-US" smtClean="0"/>
              <a:pPr/>
              <a:t>8/23/15</a:t>
            </a:fld>
            <a:endParaRPr lang="en-US"/>
          </a:p>
        </p:txBody>
      </p:sp>
      <p:sp>
        <p:nvSpPr>
          <p:cNvPr id="4" name="Footer Placeholder 3"/>
          <p:cNvSpPr>
            <a:spLocks noGrp="1"/>
          </p:cNvSpPr>
          <p:nvPr>
            <p:ph type="ftr" sz="quarter" idx="2"/>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lIns="91440" tIns="45720" rIns="91440" bIns="45720" rtlCol="0" anchor="b"/>
          <a:lstStyle>
            <a:lvl1pPr algn="r">
              <a:defRPr sz="1200"/>
            </a:lvl1pPr>
          </a:lstStyle>
          <a:p>
            <a:fld id="{F3A703A0-024F-45A3-BA09-65A24B274562}" type="slidenum">
              <a:rPr lang="en-US" smtClean="0"/>
              <a:pPr/>
              <a:t>‹#›</a:t>
            </a:fld>
            <a:endParaRPr lang="en-US"/>
          </a:p>
        </p:txBody>
      </p:sp>
    </p:spTree>
    <p:extLst>
      <p:ext uri="{BB962C8B-B14F-4D97-AF65-F5344CB8AC3E}">
        <p14:creationId xmlns:p14="http://schemas.microsoft.com/office/powerpoint/2010/main" val="968219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smtClean="0"/>
            </a:lvl1pPr>
          </a:lstStyle>
          <a:p>
            <a:pPr>
              <a:defRPr/>
            </a:pPr>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smtClean="0"/>
            </a:lvl1pPr>
          </a:lstStyle>
          <a:p>
            <a:pPr>
              <a:defRPr/>
            </a:pPr>
            <a:fld id="{D3AD5D7E-7AEC-4E56-94A6-35834AF71331}" type="datetimeFigureOut">
              <a:rPr lang="en-US"/>
              <a:pPr>
                <a:defRPr/>
              </a:pPr>
              <a:t>8/23/15</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pPr lvl="0"/>
            <a:endParaRPr lang="en-US" noProof="0" smtClean="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smtClean="0"/>
            </a:lvl1pPr>
          </a:lstStyle>
          <a:p>
            <a:pPr>
              <a:defRPr/>
            </a:pPr>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smtClean="0"/>
            </a:lvl1pPr>
          </a:lstStyle>
          <a:p>
            <a:pPr>
              <a:defRPr/>
            </a:pPr>
            <a:fld id="{DDC77CBF-A08D-4C92-9B86-4D5ED1FD541D}" type="slidenum">
              <a:rPr lang="en-US"/>
              <a:pPr>
                <a:defRPr/>
              </a:pPr>
              <a:t>‹#›</a:t>
            </a:fld>
            <a:endParaRPr lang="en-US"/>
          </a:p>
        </p:txBody>
      </p:sp>
    </p:spTree>
    <p:extLst>
      <p:ext uri="{BB962C8B-B14F-4D97-AF65-F5344CB8AC3E}">
        <p14:creationId xmlns:p14="http://schemas.microsoft.com/office/powerpoint/2010/main" val="246487580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DC77CBF-A08D-4C92-9B86-4D5ED1FD541D}" type="slidenum">
              <a:rPr lang="en-US" smtClean="0"/>
              <a:pPr>
                <a:defRPr/>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30E6197-4D68-466C-9075-C0F92C4B5EDC}" type="slidenum">
              <a:rPr lang="en-US"/>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192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2192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52400"/>
            <a:ext cx="20574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152400"/>
            <a:ext cx="60198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192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2192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52400"/>
            <a:ext cx="20574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152400"/>
            <a:ext cx="60198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192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2192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52400"/>
            <a:ext cx="20574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152400"/>
            <a:ext cx="60198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192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2192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52400"/>
            <a:ext cx="20574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152400"/>
            <a:ext cx="60198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192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2192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52400"/>
            <a:ext cx="20574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152400"/>
            <a:ext cx="60198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192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219200"/>
            <a:ext cx="39624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52400"/>
            <a:ext cx="20574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152400"/>
            <a:ext cx="60198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3D8B96-0B2A-4AB0-A868-8C5B06DBEFB6}"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6D8677-1C3E-4F12-B512-7502D03672F9}"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B5797F-9ADB-4942-8840-95D990F0E381}"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3716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C510B52-F4A6-491F-BE30-9A739F075404}"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B801B98-3BD8-48A8-989D-89CB24D635B6}"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052D7EE-06ED-4C74-8021-BAC42FA04C63}"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6C57027-CBD4-47EF-81F0-C1A75DB37C69}"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46967C9-9137-41A3-A5EA-F7092918C5A4}"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3050B27-3509-4D90-80F2-47E9F5AD4197}"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E0A1EE-59D9-4F5B-8EC0-3767963283FD}"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8550" y="685800"/>
            <a:ext cx="2076450" cy="4800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685800"/>
            <a:ext cx="6076950" cy="4800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17C30AD-BD76-4FC2-A531-223DC7E3A486}"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11FF14-6EB8-4A80-A09D-0409F39AF5F2}"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5ABC63-E2DB-4BF2-93DD-ED1F20EFD7DB}"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F21B4A-E19B-4314-A5DD-059320874C51}"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3716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C204BFD-AA44-4755-BEFC-154372657BAA}"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5B11809-406F-4064-8354-A2AF6A2A7762}"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E01064D-66DE-4556-A658-E882D3D66FD8}"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B22DD58-958C-4726-9254-51A951949DEF}"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DDA53EB-36A7-4F53-9F00-603D54E3C6D7}"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49F4BB3-2B76-4DA4-B08F-C0E8E43493D4}"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306D17-ADCC-465C-AA03-8668E3324290}"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8550" y="685800"/>
            <a:ext cx="2076450" cy="4800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685800"/>
            <a:ext cx="6076950" cy="4800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20A12B-C42F-459D-9016-4C55E25EFD3E}"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F82519A8-C25C-4567-807D-A66B799906A6}"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AF20651A-22AB-486B-B162-3532A5CB73DF}"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256C4D09-F1BA-4744-9AC4-3FC36E017236}"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3716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ln/>
        </p:spPr>
        <p:txBody>
          <a:bodyPr/>
          <a:lstStyle>
            <a:lvl1pPr>
              <a:defRPr/>
            </a:lvl1pPr>
          </a:lstStyle>
          <a:p>
            <a:pPr>
              <a:defRPr/>
            </a:pPr>
            <a:endParaRPr lang="en-US"/>
          </a:p>
        </p:txBody>
      </p:sp>
      <p:sp>
        <p:nvSpPr>
          <p:cNvPr id="6" name="Footer Placeholder 4"/>
          <p:cNvSpPr>
            <a:spLocks noGrp="1"/>
          </p:cNvSpPr>
          <p:nvPr>
            <p:ph type="ftr" sz="quarter" idx="11"/>
          </p:nvPr>
        </p:nvSpPr>
        <p:spPr>
          <a:ln/>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pPr>
              <a:defRPr/>
            </a:pPr>
            <a:fld id="{1E5CD6CC-03ED-463F-9817-2A68DAEE70BD}"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ln/>
        </p:spPr>
        <p:txBody>
          <a:bodyPr/>
          <a:lstStyle>
            <a:lvl1pPr>
              <a:defRPr/>
            </a:lvl1pPr>
          </a:lstStyle>
          <a:p>
            <a:pPr>
              <a:defRPr/>
            </a:pPr>
            <a:endParaRPr lang="en-US"/>
          </a:p>
        </p:txBody>
      </p:sp>
      <p:sp>
        <p:nvSpPr>
          <p:cNvPr id="8" name="Footer Placeholder 4"/>
          <p:cNvSpPr>
            <a:spLocks noGrp="1"/>
          </p:cNvSpPr>
          <p:nvPr>
            <p:ph type="ftr" sz="quarter" idx="11"/>
          </p:nvPr>
        </p:nvSpPr>
        <p:spPr>
          <a:ln/>
        </p:spPr>
        <p:txBody>
          <a:bodyPr/>
          <a:lstStyle>
            <a:lvl1pPr>
              <a:defRPr/>
            </a:lvl1pPr>
          </a:lstStyle>
          <a:p>
            <a:pPr>
              <a:defRPr/>
            </a:pPr>
            <a:endParaRPr lang="en-US"/>
          </a:p>
        </p:txBody>
      </p:sp>
      <p:sp>
        <p:nvSpPr>
          <p:cNvPr id="9" name="Slide Number Placeholder 5"/>
          <p:cNvSpPr>
            <a:spLocks noGrp="1"/>
          </p:cNvSpPr>
          <p:nvPr>
            <p:ph type="sldNum" sz="quarter" idx="12"/>
          </p:nvPr>
        </p:nvSpPr>
        <p:spPr>
          <a:ln/>
        </p:spPr>
        <p:txBody>
          <a:bodyPr/>
          <a:lstStyle>
            <a:lvl1pPr>
              <a:defRPr/>
            </a:lvl1pPr>
          </a:lstStyle>
          <a:p>
            <a:pPr>
              <a:defRPr/>
            </a:pPr>
            <a:fld id="{FE08B34D-40AE-467B-8819-8C74F0CE7B3D}"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ln/>
        </p:spPr>
        <p:txBody>
          <a:bodyPr/>
          <a:lstStyle>
            <a:lvl1pPr>
              <a:defRPr/>
            </a:lvl1pPr>
          </a:lstStyle>
          <a:p>
            <a:pPr>
              <a:defRPr/>
            </a:pPr>
            <a:endParaRPr lang="en-US"/>
          </a:p>
        </p:txBody>
      </p:sp>
      <p:sp>
        <p:nvSpPr>
          <p:cNvPr id="4" name="Footer Placeholder 4"/>
          <p:cNvSpPr>
            <a:spLocks noGrp="1"/>
          </p:cNvSpPr>
          <p:nvPr>
            <p:ph type="ftr" sz="quarter" idx="11"/>
          </p:nvPr>
        </p:nvSpPr>
        <p:spPr>
          <a:ln/>
        </p:spPr>
        <p:txBody>
          <a:bodyPr/>
          <a:lstStyle>
            <a:lvl1pPr>
              <a:defRPr/>
            </a:lvl1pPr>
          </a:lstStyle>
          <a:p>
            <a:pPr>
              <a:defRPr/>
            </a:pPr>
            <a:endParaRPr lang="en-US"/>
          </a:p>
        </p:txBody>
      </p:sp>
      <p:sp>
        <p:nvSpPr>
          <p:cNvPr id="5" name="Slide Number Placeholder 5"/>
          <p:cNvSpPr>
            <a:spLocks noGrp="1"/>
          </p:cNvSpPr>
          <p:nvPr>
            <p:ph type="sldNum" sz="quarter" idx="12"/>
          </p:nvPr>
        </p:nvSpPr>
        <p:spPr>
          <a:ln/>
        </p:spPr>
        <p:txBody>
          <a:bodyPr/>
          <a:lstStyle>
            <a:lvl1pPr>
              <a:defRPr/>
            </a:lvl1pPr>
          </a:lstStyle>
          <a:p>
            <a:pPr>
              <a:defRPr/>
            </a:pPr>
            <a:fld id="{7C893930-D6D9-4252-81BE-3E16DE04A8B5}"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ln/>
        </p:spPr>
        <p:txBody>
          <a:bodyPr/>
          <a:lstStyle>
            <a:lvl1pPr>
              <a:defRPr/>
            </a:lvl1pPr>
          </a:lstStyle>
          <a:p>
            <a:pPr>
              <a:defRPr/>
            </a:pPr>
            <a:endParaRPr lang="en-US"/>
          </a:p>
        </p:txBody>
      </p:sp>
      <p:sp>
        <p:nvSpPr>
          <p:cNvPr id="3" name="Footer Placeholder 4"/>
          <p:cNvSpPr>
            <a:spLocks noGrp="1"/>
          </p:cNvSpPr>
          <p:nvPr>
            <p:ph type="ftr" sz="quarter" idx="11"/>
          </p:nvPr>
        </p:nvSpPr>
        <p:spPr>
          <a:ln/>
        </p:spPr>
        <p:txBody>
          <a:bodyPr/>
          <a:lstStyle>
            <a:lvl1pPr>
              <a:defRPr/>
            </a:lvl1pPr>
          </a:lstStyle>
          <a:p>
            <a:pPr>
              <a:defRPr/>
            </a:pPr>
            <a:endParaRPr lang="en-US"/>
          </a:p>
        </p:txBody>
      </p:sp>
      <p:sp>
        <p:nvSpPr>
          <p:cNvPr id="4" name="Slide Number Placeholder 5"/>
          <p:cNvSpPr>
            <a:spLocks noGrp="1"/>
          </p:cNvSpPr>
          <p:nvPr>
            <p:ph type="sldNum" sz="quarter" idx="12"/>
          </p:nvPr>
        </p:nvSpPr>
        <p:spPr>
          <a:ln/>
        </p:spPr>
        <p:txBody>
          <a:bodyPr/>
          <a:lstStyle>
            <a:lvl1pPr>
              <a:defRPr/>
            </a:lvl1pPr>
          </a:lstStyle>
          <a:p>
            <a:pPr>
              <a:defRPr/>
            </a:pPr>
            <a:fld id="{04342318-2C49-4336-AA57-E358EFA46B53}"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ln/>
        </p:spPr>
        <p:txBody>
          <a:bodyPr/>
          <a:lstStyle>
            <a:lvl1pPr>
              <a:defRPr/>
            </a:lvl1pPr>
          </a:lstStyle>
          <a:p>
            <a:pPr>
              <a:defRPr/>
            </a:pPr>
            <a:endParaRPr lang="en-US"/>
          </a:p>
        </p:txBody>
      </p:sp>
      <p:sp>
        <p:nvSpPr>
          <p:cNvPr id="6" name="Footer Placeholder 4"/>
          <p:cNvSpPr>
            <a:spLocks noGrp="1"/>
          </p:cNvSpPr>
          <p:nvPr>
            <p:ph type="ftr" sz="quarter" idx="11"/>
          </p:nvPr>
        </p:nvSpPr>
        <p:spPr>
          <a:ln/>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pPr>
              <a:defRPr/>
            </a:pPr>
            <a:fld id="{012FA00C-CE9D-49AA-AFCC-C6E40EBC84C5}"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ln/>
        </p:spPr>
        <p:txBody>
          <a:bodyPr/>
          <a:lstStyle>
            <a:lvl1pPr>
              <a:defRPr/>
            </a:lvl1pPr>
          </a:lstStyle>
          <a:p>
            <a:pPr>
              <a:defRPr/>
            </a:pPr>
            <a:endParaRPr lang="en-US"/>
          </a:p>
        </p:txBody>
      </p:sp>
      <p:sp>
        <p:nvSpPr>
          <p:cNvPr id="6" name="Footer Placeholder 4"/>
          <p:cNvSpPr>
            <a:spLocks noGrp="1"/>
          </p:cNvSpPr>
          <p:nvPr>
            <p:ph type="ftr" sz="quarter" idx="11"/>
          </p:nvPr>
        </p:nvSpPr>
        <p:spPr>
          <a:ln/>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pPr>
              <a:defRPr/>
            </a:pPr>
            <a:fld id="{ED9BF106-0D6F-49E1-AEE1-06E6322C7CBA}"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DA42AFF4-2895-4354-88C8-6100999F25F2}"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8550" y="685800"/>
            <a:ext cx="2076450" cy="4800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685800"/>
            <a:ext cx="6076950" cy="4800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B56E64C1-2143-44ED-9248-1CCF33709EB5}"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1"/>
          <p:cNvSpPr>
            <a:spLocks noGrp="1"/>
          </p:cNvSpPr>
          <p:nvPr>
            <p:ph type="dt" sz="half" idx="10"/>
          </p:nvPr>
        </p:nvSpPr>
        <p:spPr>
          <a:ln/>
        </p:spPr>
        <p:txBody>
          <a:bodyPr/>
          <a:lstStyle>
            <a:lvl1pPr>
              <a:defRPr/>
            </a:lvl1pPr>
          </a:lstStyle>
          <a:p>
            <a:pPr>
              <a:defRPr/>
            </a:pPr>
            <a:endParaRPr lang="en-US"/>
          </a:p>
        </p:txBody>
      </p:sp>
      <p:sp>
        <p:nvSpPr>
          <p:cNvPr id="5" name="Footer Placeholder 2"/>
          <p:cNvSpPr>
            <a:spLocks noGrp="1"/>
          </p:cNvSpPr>
          <p:nvPr>
            <p:ph type="ftr" sz="quarter" idx="11"/>
          </p:nvPr>
        </p:nvSpPr>
        <p:spPr>
          <a:ln/>
        </p:spPr>
        <p:txBody>
          <a:bodyPr/>
          <a:lstStyle>
            <a:lvl1pPr>
              <a:defRPr/>
            </a:lvl1pPr>
          </a:lstStyle>
          <a:p>
            <a:pPr>
              <a:defRPr/>
            </a:pPr>
            <a:endParaRPr lang="en-US"/>
          </a:p>
        </p:txBody>
      </p:sp>
      <p:sp>
        <p:nvSpPr>
          <p:cNvPr id="6" name="Slide Number Placeholder 3"/>
          <p:cNvSpPr>
            <a:spLocks noGrp="1"/>
          </p:cNvSpPr>
          <p:nvPr>
            <p:ph type="sldNum" sz="quarter" idx="12"/>
          </p:nvPr>
        </p:nvSpPr>
        <p:spPr>
          <a:ln/>
        </p:spPr>
        <p:txBody>
          <a:bodyPr/>
          <a:lstStyle>
            <a:lvl1pPr>
              <a:defRPr/>
            </a:lvl1pPr>
          </a:lstStyle>
          <a:p>
            <a:pPr>
              <a:defRPr/>
            </a:pPr>
            <a:fld id="{071153C0-7722-41A1-803A-7079E6339793}"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
          <p:cNvSpPr>
            <a:spLocks noGrp="1"/>
          </p:cNvSpPr>
          <p:nvPr>
            <p:ph type="dt" sz="half" idx="10"/>
          </p:nvPr>
        </p:nvSpPr>
        <p:spPr>
          <a:ln/>
        </p:spPr>
        <p:txBody>
          <a:bodyPr/>
          <a:lstStyle>
            <a:lvl1pPr>
              <a:defRPr/>
            </a:lvl1pPr>
          </a:lstStyle>
          <a:p>
            <a:pPr>
              <a:defRPr/>
            </a:pPr>
            <a:endParaRPr lang="en-US"/>
          </a:p>
        </p:txBody>
      </p:sp>
      <p:sp>
        <p:nvSpPr>
          <p:cNvPr id="5" name="Footer Placeholder 2"/>
          <p:cNvSpPr>
            <a:spLocks noGrp="1"/>
          </p:cNvSpPr>
          <p:nvPr>
            <p:ph type="ftr" sz="quarter" idx="11"/>
          </p:nvPr>
        </p:nvSpPr>
        <p:spPr>
          <a:ln/>
        </p:spPr>
        <p:txBody>
          <a:bodyPr/>
          <a:lstStyle>
            <a:lvl1pPr>
              <a:defRPr/>
            </a:lvl1pPr>
          </a:lstStyle>
          <a:p>
            <a:pPr>
              <a:defRPr/>
            </a:pPr>
            <a:endParaRPr lang="en-US"/>
          </a:p>
        </p:txBody>
      </p:sp>
      <p:sp>
        <p:nvSpPr>
          <p:cNvPr id="6" name="Slide Number Placeholder 3"/>
          <p:cNvSpPr>
            <a:spLocks noGrp="1"/>
          </p:cNvSpPr>
          <p:nvPr>
            <p:ph type="sldNum" sz="quarter" idx="12"/>
          </p:nvPr>
        </p:nvSpPr>
        <p:spPr>
          <a:ln/>
        </p:spPr>
        <p:txBody>
          <a:bodyPr/>
          <a:lstStyle>
            <a:lvl1pPr>
              <a:defRPr/>
            </a:lvl1pPr>
          </a:lstStyle>
          <a:p>
            <a:pPr>
              <a:defRPr/>
            </a:pPr>
            <a:fld id="{3210BF37-3322-44DA-8B1D-7D0698DAD53D}"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1"/>
          <p:cNvSpPr>
            <a:spLocks noGrp="1"/>
          </p:cNvSpPr>
          <p:nvPr>
            <p:ph type="dt" sz="half" idx="10"/>
          </p:nvPr>
        </p:nvSpPr>
        <p:spPr>
          <a:ln/>
        </p:spPr>
        <p:txBody>
          <a:bodyPr/>
          <a:lstStyle>
            <a:lvl1pPr>
              <a:defRPr/>
            </a:lvl1pPr>
          </a:lstStyle>
          <a:p>
            <a:pPr>
              <a:defRPr/>
            </a:pPr>
            <a:endParaRPr lang="en-US"/>
          </a:p>
        </p:txBody>
      </p:sp>
      <p:sp>
        <p:nvSpPr>
          <p:cNvPr id="5" name="Footer Placeholder 2"/>
          <p:cNvSpPr>
            <a:spLocks noGrp="1"/>
          </p:cNvSpPr>
          <p:nvPr>
            <p:ph type="ftr" sz="quarter" idx="11"/>
          </p:nvPr>
        </p:nvSpPr>
        <p:spPr>
          <a:ln/>
        </p:spPr>
        <p:txBody>
          <a:bodyPr/>
          <a:lstStyle>
            <a:lvl1pPr>
              <a:defRPr/>
            </a:lvl1pPr>
          </a:lstStyle>
          <a:p>
            <a:pPr>
              <a:defRPr/>
            </a:pPr>
            <a:endParaRPr lang="en-US"/>
          </a:p>
        </p:txBody>
      </p:sp>
      <p:sp>
        <p:nvSpPr>
          <p:cNvPr id="6" name="Slide Number Placeholder 3"/>
          <p:cNvSpPr>
            <a:spLocks noGrp="1"/>
          </p:cNvSpPr>
          <p:nvPr>
            <p:ph type="sldNum" sz="quarter" idx="12"/>
          </p:nvPr>
        </p:nvSpPr>
        <p:spPr>
          <a:ln/>
        </p:spPr>
        <p:txBody>
          <a:bodyPr/>
          <a:lstStyle>
            <a:lvl1pPr>
              <a:defRPr/>
            </a:lvl1pPr>
          </a:lstStyle>
          <a:p>
            <a:pPr>
              <a:defRPr/>
            </a:pPr>
            <a:fld id="{FFC6A8DE-47A3-4C10-99F1-BF525168815B}"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3716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
          <p:cNvSpPr>
            <a:spLocks noGrp="1"/>
          </p:cNvSpPr>
          <p:nvPr>
            <p:ph type="dt" sz="half" idx="10"/>
          </p:nvPr>
        </p:nvSpPr>
        <p:spPr>
          <a:ln/>
        </p:spPr>
        <p:txBody>
          <a:bodyPr/>
          <a:lstStyle>
            <a:lvl1pPr>
              <a:defRPr/>
            </a:lvl1pPr>
          </a:lstStyle>
          <a:p>
            <a:pPr>
              <a:defRPr/>
            </a:pPr>
            <a:endParaRPr lang="en-US"/>
          </a:p>
        </p:txBody>
      </p:sp>
      <p:sp>
        <p:nvSpPr>
          <p:cNvPr id="6" name="Footer Placeholder 2"/>
          <p:cNvSpPr>
            <a:spLocks noGrp="1"/>
          </p:cNvSpPr>
          <p:nvPr>
            <p:ph type="ftr" sz="quarter" idx="11"/>
          </p:nvPr>
        </p:nvSpPr>
        <p:spPr>
          <a:ln/>
        </p:spPr>
        <p:txBody>
          <a:bodyPr/>
          <a:lstStyle>
            <a:lvl1pPr>
              <a:defRPr/>
            </a:lvl1pPr>
          </a:lstStyle>
          <a:p>
            <a:pPr>
              <a:defRPr/>
            </a:pPr>
            <a:endParaRPr lang="en-US"/>
          </a:p>
        </p:txBody>
      </p:sp>
      <p:sp>
        <p:nvSpPr>
          <p:cNvPr id="7" name="Slide Number Placeholder 3"/>
          <p:cNvSpPr>
            <a:spLocks noGrp="1"/>
          </p:cNvSpPr>
          <p:nvPr>
            <p:ph type="sldNum" sz="quarter" idx="12"/>
          </p:nvPr>
        </p:nvSpPr>
        <p:spPr>
          <a:ln/>
        </p:spPr>
        <p:txBody>
          <a:bodyPr/>
          <a:lstStyle>
            <a:lvl1pPr>
              <a:defRPr/>
            </a:lvl1pPr>
          </a:lstStyle>
          <a:p>
            <a:pPr>
              <a:defRPr/>
            </a:pPr>
            <a:fld id="{97338128-D1D8-4120-8289-CBA980D96006}"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
          <p:cNvSpPr>
            <a:spLocks noGrp="1"/>
          </p:cNvSpPr>
          <p:nvPr>
            <p:ph type="dt" sz="half" idx="10"/>
          </p:nvPr>
        </p:nvSpPr>
        <p:spPr>
          <a:ln/>
        </p:spPr>
        <p:txBody>
          <a:bodyPr/>
          <a:lstStyle>
            <a:lvl1pPr>
              <a:defRPr/>
            </a:lvl1pPr>
          </a:lstStyle>
          <a:p>
            <a:pPr>
              <a:defRPr/>
            </a:pPr>
            <a:endParaRPr lang="en-US"/>
          </a:p>
        </p:txBody>
      </p:sp>
      <p:sp>
        <p:nvSpPr>
          <p:cNvPr id="8" name="Footer Placeholder 2"/>
          <p:cNvSpPr>
            <a:spLocks noGrp="1"/>
          </p:cNvSpPr>
          <p:nvPr>
            <p:ph type="ftr" sz="quarter" idx="11"/>
          </p:nvPr>
        </p:nvSpPr>
        <p:spPr>
          <a:ln/>
        </p:spPr>
        <p:txBody>
          <a:bodyPr/>
          <a:lstStyle>
            <a:lvl1pPr>
              <a:defRPr/>
            </a:lvl1pPr>
          </a:lstStyle>
          <a:p>
            <a:pPr>
              <a:defRPr/>
            </a:pPr>
            <a:endParaRPr lang="en-US"/>
          </a:p>
        </p:txBody>
      </p:sp>
      <p:sp>
        <p:nvSpPr>
          <p:cNvPr id="9" name="Slide Number Placeholder 3"/>
          <p:cNvSpPr>
            <a:spLocks noGrp="1"/>
          </p:cNvSpPr>
          <p:nvPr>
            <p:ph type="sldNum" sz="quarter" idx="12"/>
          </p:nvPr>
        </p:nvSpPr>
        <p:spPr>
          <a:ln/>
        </p:spPr>
        <p:txBody>
          <a:bodyPr/>
          <a:lstStyle>
            <a:lvl1pPr>
              <a:defRPr/>
            </a:lvl1pPr>
          </a:lstStyle>
          <a:p>
            <a:pPr>
              <a:defRPr/>
            </a:pPr>
            <a:fld id="{92D848E6-51FF-47DD-9ADD-997B52D298D5}"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
          <p:cNvSpPr>
            <a:spLocks noGrp="1"/>
          </p:cNvSpPr>
          <p:nvPr>
            <p:ph type="dt" sz="half" idx="10"/>
          </p:nvPr>
        </p:nvSpPr>
        <p:spPr>
          <a:ln/>
        </p:spPr>
        <p:txBody>
          <a:bodyPr/>
          <a:lstStyle>
            <a:lvl1pPr>
              <a:defRPr/>
            </a:lvl1pPr>
          </a:lstStyle>
          <a:p>
            <a:pPr>
              <a:defRPr/>
            </a:pPr>
            <a:endParaRPr lang="en-US"/>
          </a:p>
        </p:txBody>
      </p:sp>
      <p:sp>
        <p:nvSpPr>
          <p:cNvPr id="4" name="Footer Placeholder 2"/>
          <p:cNvSpPr>
            <a:spLocks noGrp="1"/>
          </p:cNvSpPr>
          <p:nvPr>
            <p:ph type="ftr" sz="quarter" idx="11"/>
          </p:nvPr>
        </p:nvSpPr>
        <p:spPr>
          <a:ln/>
        </p:spPr>
        <p:txBody>
          <a:bodyPr/>
          <a:lstStyle>
            <a:lvl1pPr>
              <a:defRPr/>
            </a:lvl1pPr>
          </a:lstStyle>
          <a:p>
            <a:pPr>
              <a:defRPr/>
            </a:pPr>
            <a:endParaRPr lang="en-US"/>
          </a:p>
        </p:txBody>
      </p:sp>
      <p:sp>
        <p:nvSpPr>
          <p:cNvPr id="5" name="Slide Number Placeholder 3"/>
          <p:cNvSpPr>
            <a:spLocks noGrp="1"/>
          </p:cNvSpPr>
          <p:nvPr>
            <p:ph type="sldNum" sz="quarter" idx="12"/>
          </p:nvPr>
        </p:nvSpPr>
        <p:spPr>
          <a:ln/>
        </p:spPr>
        <p:txBody>
          <a:bodyPr/>
          <a:lstStyle>
            <a:lvl1pPr>
              <a:defRPr/>
            </a:lvl1pPr>
          </a:lstStyle>
          <a:p>
            <a:pPr>
              <a:defRPr/>
            </a:pPr>
            <a:fld id="{51C421D5-7078-487B-BFEF-0BE424EB9D7E}"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ln/>
        </p:spPr>
        <p:txBody>
          <a:bodyPr/>
          <a:lstStyle>
            <a:lvl1pPr>
              <a:defRPr/>
            </a:lvl1pPr>
          </a:lstStyle>
          <a:p>
            <a:pPr>
              <a:defRPr/>
            </a:pPr>
            <a:endParaRPr lang="en-US"/>
          </a:p>
        </p:txBody>
      </p:sp>
      <p:sp>
        <p:nvSpPr>
          <p:cNvPr id="3" name="Footer Placeholder 2"/>
          <p:cNvSpPr>
            <a:spLocks noGrp="1"/>
          </p:cNvSpPr>
          <p:nvPr>
            <p:ph type="ftr" sz="quarter" idx="11"/>
          </p:nvPr>
        </p:nvSpPr>
        <p:spPr>
          <a:ln/>
        </p:spPr>
        <p:txBody>
          <a:bodyPr/>
          <a:lstStyle>
            <a:lvl1pPr>
              <a:defRPr/>
            </a:lvl1pPr>
          </a:lstStyle>
          <a:p>
            <a:pPr>
              <a:defRPr/>
            </a:pPr>
            <a:endParaRPr lang="en-US"/>
          </a:p>
        </p:txBody>
      </p:sp>
      <p:sp>
        <p:nvSpPr>
          <p:cNvPr id="4" name="Slide Number Placeholder 3"/>
          <p:cNvSpPr>
            <a:spLocks noGrp="1"/>
          </p:cNvSpPr>
          <p:nvPr>
            <p:ph type="sldNum" sz="quarter" idx="12"/>
          </p:nvPr>
        </p:nvSpPr>
        <p:spPr>
          <a:ln/>
        </p:spPr>
        <p:txBody>
          <a:bodyPr/>
          <a:lstStyle>
            <a:lvl1pPr>
              <a:defRPr/>
            </a:lvl1pPr>
          </a:lstStyle>
          <a:p>
            <a:pPr>
              <a:defRPr/>
            </a:pPr>
            <a:fld id="{6311674F-CCE1-4AF6-A809-517D2FE3FDFC}"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1"/>
          <p:cNvSpPr>
            <a:spLocks noGrp="1"/>
          </p:cNvSpPr>
          <p:nvPr>
            <p:ph type="dt" sz="half" idx="10"/>
          </p:nvPr>
        </p:nvSpPr>
        <p:spPr>
          <a:ln/>
        </p:spPr>
        <p:txBody>
          <a:bodyPr/>
          <a:lstStyle>
            <a:lvl1pPr>
              <a:defRPr/>
            </a:lvl1pPr>
          </a:lstStyle>
          <a:p>
            <a:pPr>
              <a:defRPr/>
            </a:pPr>
            <a:endParaRPr lang="en-US"/>
          </a:p>
        </p:txBody>
      </p:sp>
      <p:sp>
        <p:nvSpPr>
          <p:cNvPr id="6" name="Footer Placeholder 2"/>
          <p:cNvSpPr>
            <a:spLocks noGrp="1"/>
          </p:cNvSpPr>
          <p:nvPr>
            <p:ph type="ftr" sz="quarter" idx="11"/>
          </p:nvPr>
        </p:nvSpPr>
        <p:spPr>
          <a:ln/>
        </p:spPr>
        <p:txBody>
          <a:bodyPr/>
          <a:lstStyle>
            <a:lvl1pPr>
              <a:defRPr/>
            </a:lvl1pPr>
          </a:lstStyle>
          <a:p>
            <a:pPr>
              <a:defRPr/>
            </a:pPr>
            <a:endParaRPr lang="en-US"/>
          </a:p>
        </p:txBody>
      </p:sp>
      <p:sp>
        <p:nvSpPr>
          <p:cNvPr id="7" name="Slide Number Placeholder 3"/>
          <p:cNvSpPr>
            <a:spLocks noGrp="1"/>
          </p:cNvSpPr>
          <p:nvPr>
            <p:ph type="sldNum" sz="quarter" idx="12"/>
          </p:nvPr>
        </p:nvSpPr>
        <p:spPr>
          <a:ln/>
        </p:spPr>
        <p:txBody>
          <a:bodyPr/>
          <a:lstStyle>
            <a:lvl1pPr>
              <a:defRPr/>
            </a:lvl1pPr>
          </a:lstStyle>
          <a:p>
            <a:pPr>
              <a:defRPr/>
            </a:pPr>
            <a:fld id="{C136E38A-E61C-415A-B20F-F624B327C2C4}"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1"/>
          <p:cNvSpPr>
            <a:spLocks noGrp="1"/>
          </p:cNvSpPr>
          <p:nvPr>
            <p:ph type="dt" sz="half" idx="10"/>
          </p:nvPr>
        </p:nvSpPr>
        <p:spPr>
          <a:ln/>
        </p:spPr>
        <p:txBody>
          <a:bodyPr/>
          <a:lstStyle>
            <a:lvl1pPr>
              <a:defRPr/>
            </a:lvl1pPr>
          </a:lstStyle>
          <a:p>
            <a:pPr>
              <a:defRPr/>
            </a:pPr>
            <a:endParaRPr lang="en-US"/>
          </a:p>
        </p:txBody>
      </p:sp>
      <p:sp>
        <p:nvSpPr>
          <p:cNvPr id="6" name="Footer Placeholder 2"/>
          <p:cNvSpPr>
            <a:spLocks noGrp="1"/>
          </p:cNvSpPr>
          <p:nvPr>
            <p:ph type="ftr" sz="quarter" idx="11"/>
          </p:nvPr>
        </p:nvSpPr>
        <p:spPr>
          <a:ln/>
        </p:spPr>
        <p:txBody>
          <a:bodyPr/>
          <a:lstStyle>
            <a:lvl1pPr>
              <a:defRPr/>
            </a:lvl1pPr>
          </a:lstStyle>
          <a:p>
            <a:pPr>
              <a:defRPr/>
            </a:pPr>
            <a:endParaRPr lang="en-US"/>
          </a:p>
        </p:txBody>
      </p:sp>
      <p:sp>
        <p:nvSpPr>
          <p:cNvPr id="7" name="Slide Number Placeholder 3"/>
          <p:cNvSpPr>
            <a:spLocks noGrp="1"/>
          </p:cNvSpPr>
          <p:nvPr>
            <p:ph type="sldNum" sz="quarter" idx="12"/>
          </p:nvPr>
        </p:nvSpPr>
        <p:spPr>
          <a:ln/>
        </p:spPr>
        <p:txBody>
          <a:bodyPr/>
          <a:lstStyle>
            <a:lvl1pPr>
              <a:defRPr/>
            </a:lvl1pPr>
          </a:lstStyle>
          <a:p>
            <a:pPr>
              <a:defRPr/>
            </a:pPr>
            <a:fld id="{E014C6BD-F54F-41F2-835C-5E9D3826A47A}"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
          <p:cNvSpPr>
            <a:spLocks noGrp="1"/>
          </p:cNvSpPr>
          <p:nvPr>
            <p:ph type="dt" sz="half" idx="10"/>
          </p:nvPr>
        </p:nvSpPr>
        <p:spPr>
          <a:ln/>
        </p:spPr>
        <p:txBody>
          <a:bodyPr/>
          <a:lstStyle>
            <a:lvl1pPr>
              <a:defRPr/>
            </a:lvl1pPr>
          </a:lstStyle>
          <a:p>
            <a:pPr>
              <a:defRPr/>
            </a:pPr>
            <a:endParaRPr lang="en-US"/>
          </a:p>
        </p:txBody>
      </p:sp>
      <p:sp>
        <p:nvSpPr>
          <p:cNvPr id="5" name="Footer Placeholder 2"/>
          <p:cNvSpPr>
            <a:spLocks noGrp="1"/>
          </p:cNvSpPr>
          <p:nvPr>
            <p:ph type="ftr" sz="quarter" idx="11"/>
          </p:nvPr>
        </p:nvSpPr>
        <p:spPr>
          <a:ln/>
        </p:spPr>
        <p:txBody>
          <a:bodyPr/>
          <a:lstStyle>
            <a:lvl1pPr>
              <a:defRPr/>
            </a:lvl1pPr>
          </a:lstStyle>
          <a:p>
            <a:pPr>
              <a:defRPr/>
            </a:pPr>
            <a:endParaRPr lang="en-US"/>
          </a:p>
        </p:txBody>
      </p:sp>
      <p:sp>
        <p:nvSpPr>
          <p:cNvPr id="6" name="Slide Number Placeholder 3"/>
          <p:cNvSpPr>
            <a:spLocks noGrp="1"/>
          </p:cNvSpPr>
          <p:nvPr>
            <p:ph type="sldNum" sz="quarter" idx="12"/>
          </p:nvPr>
        </p:nvSpPr>
        <p:spPr>
          <a:ln/>
        </p:spPr>
        <p:txBody>
          <a:bodyPr/>
          <a:lstStyle>
            <a:lvl1pPr>
              <a:defRPr/>
            </a:lvl1pPr>
          </a:lstStyle>
          <a:p>
            <a:pPr>
              <a:defRPr/>
            </a:pPr>
            <a:fld id="{EDCB6FBF-2001-48BE-AD53-592F052F67A6}"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8550" y="685800"/>
            <a:ext cx="2076450" cy="4800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685800"/>
            <a:ext cx="6076950" cy="4800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
          <p:cNvSpPr>
            <a:spLocks noGrp="1"/>
          </p:cNvSpPr>
          <p:nvPr>
            <p:ph type="dt" sz="half" idx="10"/>
          </p:nvPr>
        </p:nvSpPr>
        <p:spPr>
          <a:ln/>
        </p:spPr>
        <p:txBody>
          <a:bodyPr/>
          <a:lstStyle>
            <a:lvl1pPr>
              <a:defRPr/>
            </a:lvl1pPr>
          </a:lstStyle>
          <a:p>
            <a:pPr>
              <a:defRPr/>
            </a:pPr>
            <a:endParaRPr lang="en-US"/>
          </a:p>
        </p:txBody>
      </p:sp>
      <p:sp>
        <p:nvSpPr>
          <p:cNvPr id="5" name="Footer Placeholder 2"/>
          <p:cNvSpPr>
            <a:spLocks noGrp="1"/>
          </p:cNvSpPr>
          <p:nvPr>
            <p:ph type="ftr" sz="quarter" idx="11"/>
          </p:nvPr>
        </p:nvSpPr>
        <p:spPr>
          <a:ln/>
        </p:spPr>
        <p:txBody>
          <a:bodyPr/>
          <a:lstStyle>
            <a:lvl1pPr>
              <a:defRPr/>
            </a:lvl1pPr>
          </a:lstStyle>
          <a:p>
            <a:pPr>
              <a:defRPr/>
            </a:pPr>
            <a:endParaRPr lang="en-US"/>
          </a:p>
        </p:txBody>
      </p:sp>
      <p:sp>
        <p:nvSpPr>
          <p:cNvPr id="6" name="Slide Number Placeholder 3"/>
          <p:cNvSpPr>
            <a:spLocks noGrp="1"/>
          </p:cNvSpPr>
          <p:nvPr>
            <p:ph type="sldNum" sz="quarter" idx="12"/>
          </p:nvPr>
        </p:nvSpPr>
        <p:spPr>
          <a:ln/>
        </p:spPr>
        <p:txBody>
          <a:bodyPr/>
          <a:lstStyle>
            <a:lvl1pPr>
              <a:defRPr/>
            </a:lvl1pPr>
          </a:lstStyle>
          <a:p>
            <a:pPr>
              <a:defRPr/>
            </a:pPr>
            <a:fld id="{0F7F13EC-42B2-4447-BDB7-66AA59B6D076}"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6F1CA7FD-9E13-4D15-AF72-CA5FCFCCA1B5}"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8AC032F1-4664-4E7D-AED7-109BB3C811DA}"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1B96926A-B4C0-428B-9F03-08FD3054C286}"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3716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ln/>
        </p:spPr>
        <p:txBody>
          <a:bodyPr/>
          <a:lstStyle>
            <a:lvl1pPr>
              <a:defRPr/>
            </a:lvl1pPr>
          </a:lstStyle>
          <a:p>
            <a:pPr>
              <a:defRPr/>
            </a:pPr>
            <a:endParaRPr lang="en-US"/>
          </a:p>
        </p:txBody>
      </p:sp>
      <p:sp>
        <p:nvSpPr>
          <p:cNvPr id="6" name="Footer Placeholder 4"/>
          <p:cNvSpPr>
            <a:spLocks noGrp="1"/>
          </p:cNvSpPr>
          <p:nvPr>
            <p:ph type="ftr" sz="quarter" idx="11"/>
          </p:nvPr>
        </p:nvSpPr>
        <p:spPr>
          <a:ln/>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pPr>
              <a:defRPr/>
            </a:pPr>
            <a:fld id="{DBAB16CF-3890-43C9-9B88-B905D50DD30D}"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ln/>
        </p:spPr>
        <p:txBody>
          <a:bodyPr/>
          <a:lstStyle>
            <a:lvl1pPr>
              <a:defRPr/>
            </a:lvl1pPr>
          </a:lstStyle>
          <a:p>
            <a:pPr>
              <a:defRPr/>
            </a:pPr>
            <a:endParaRPr lang="en-US"/>
          </a:p>
        </p:txBody>
      </p:sp>
      <p:sp>
        <p:nvSpPr>
          <p:cNvPr id="8" name="Footer Placeholder 4"/>
          <p:cNvSpPr>
            <a:spLocks noGrp="1"/>
          </p:cNvSpPr>
          <p:nvPr>
            <p:ph type="ftr" sz="quarter" idx="11"/>
          </p:nvPr>
        </p:nvSpPr>
        <p:spPr>
          <a:ln/>
        </p:spPr>
        <p:txBody>
          <a:bodyPr/>
          <a:lstStyle>
            <a:lvl1pPr>
              <a:defRPr/>
            </a:lvl1pPr>
          </a:lstStyle>
          <a:p>
            <a:pPr>
              <a:defRPr/>
            </a:pPr>
            <a:endParaRPr lang="en-US"/>
          </a:p>
        </p:txBody>
      </p:sp>
      <p:sp>
        <p:nvSpPr>
          <p:cNvPr id="9" name="Slide Number Placeholder 5"/>
          <p:cNvSpPr>
            <a:spLocks noGrp="1"/>
          </p:cNvSpPr>
          <p:nvPr>
            <p:ph type="sldNum" sz="quarter" idx="12"/>
          </p:nvPr>
        </p:nvSpPr>
        <p:spPr>
          <a:ln/>
        </p:spPr>
        <p:txBody>
          <a:bodyPr/>
          <a:lstStyle>
            <a:lvl1pPr>
              <a:defRPr/>
            </a:lvl1pPr>
          </a:lstStyle>
          <a:p>
            <a:pPr>
              <a:defRPr/>
            </a:pPr>
            <a:fld id="{92049AC6-E4D6-46E5-8E44-E06C008EC755}"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ln/>
        </p:spPr>
        <p:txBody>
          <a:bodyPr/>
          <a:lstStyle>
            <a:lvl1pPr>
              <a:defRPr/>
            </a:lvl1pPr>
          </a:lstStyle>
          <a:p>
            <a:pPr>
              <a:defRPr/>
            </a:pPr>
            <a:endParaRPr lang="en-US"/>
          </a:p>
        </p:txBody>
      </p:sp>
      <p:sp>
        <p:nvSpPr>
          <p:cNvPr id="4" name="Footer Placeholder 4"/>
          <p:cNvSpPr>
            <a:spLocks noGrp="1"/>
          </p:cNvSpPr>
          <p:nvPr>
            <p:ph type="ftr" sz="quarter" idx="11"/>
          </p:nvPr>
        </p:nvSpPr>
        <p:spPr>
          <a:ln/>
        </p:spPr>
        <p:txBody>
          <a:bodyPr/>
          <a:lstStyle>
            <a:lvl1pPr>
              <a:defRPr/>
            </a:lvl1pPr>
          </a:lstStyle>
          <a:p>
            <a:pPr>
              <a:defRPr/>
            </a:pPr>
            <a:endParaRPr lang="en-US"/>
          </a:p>
        </p:txBody>
      </p:sp>
      <p:sp>
        <p:nvSpPr>
          <p:cNvPr id="5" name="Slide Number Placeholder 5"/>
          <p:cNvSpPr>
            <a:spLocks noGrp="1"/>
          </p:cNvSpPr>
          <p:nvPr>
            <p:ph type="sldNum" sz="quarter" idx="12"/>
          </p:nvPr>
        </p:nvSpPr>
        <p:spPr>
          <a:ln/>
        </p:spPr>
        <p:txBody>
          <a:bodyPr/>
          <a:lstStyle>
            <a:lvl1pPr>
              <a:defRPr/>
            </a:lvl1pPr>
          </a:lstStyle>
          <a:p>
            <a:pPr>
              <a:defRPr/>
            </a:pPr>
            <a:fld id="{1FAC3052-DADD-48BA-B9E1-AB50031CD48C}"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ln/>
        </p:spPr>
        <p:txBody>
          <a:bodyPr/>
          <a:lstStyle>
            <a:lvl1pPr>
              <a:defRPr/>
            </a:lvl1pPr>
          </a:lstStyle>
          <a:p>
            <a:pPr>
              <a:defRPr/>
            </a:pPr>
            <a:endParaRPr lang="en-US"/>
          </a:p>
        </p:txBody>
      </p:sp>
      <p:sp>
        <p:nvSpPr>
          <p:cNvPr id="3" name="Footer Placeholder 4"/>
          <p:cNvSpPr>
            <a:spLocks noGrp="1"/>
          </p:cNvSpPr>
          <p:nvPr>
            <p:ph type="ftr" sz="quarter" idx="11"/>
          </p:nvPr>
        </p:nvSpPr>
        <p:spPr>
          <a:ln/>
        </p:spPr>
        <p:txBody>
          <a:bodyPr/>
          <a:lstStyle>
            <a:lvl1pPr>
              <a:defRPr/>
            </a:lvl1pPr>
          </a:lstStyle>
          <a:p>
            <a:pPr>
              <a:defRPr/>
            </a:pPr>
            <a:endParaRPr lang="en-US"/>
          </a:p>
        </p:txBody>
      </p:sp>
      <p:sp>
        <p:nvSpPr>
          <p:cNvPr id="4" name="Slide Number Placeholder 5"/>
          <p:cNvSpPr>
            <a:spLocks noGrp="1"/>
          </p:cNvSpPr>
          <p:nvPr>
            <p:ph type="sldNum" sz="quarter" idx="12"/>
          </p:nvPr>
        </p:nvSpPr>
        <p:spPr>
          <a:ln/>
        </p:spPr>
        <p:txBody>
          <a:bodyPr/>
          <a:lstStyle>
            <a:lvl1pPr>
              <a:defRPr/>
            </a:lvl1pPr>
          </a:lstStyle>
          <a:p>
            <a:pPr>
              <a:defRPr/>
            </a:pPr>
            <a:fld id="{D3ED0381-5E90-4C86-86D4-FF8893B09282}"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ln/>
        </p:spPr>
        <p:txBody>
          <a:bodyPr/>
          <a:lstStyle>
            <a:lvl1pPr>
              <a:defRPr/>
            </a:lvl1pPr>
          </a:lstStyle>
          <a:p>
            <a:pPr>
              <a:defRPr/>
            </a:pPr>
            <a:endParaRPr lang="en-US"/>
          </a:p>
        </p:txBody>
      </p:sp>
      <p:sp>
        <p:nvSpPr>
          <p:cNvPr id="6" name="Footer Placeholder 4"/>
          <p:cNvSpPr>
            <a:spLocks noGrp="1"/>
          </p:cNvSpPr>
          <p:nvPr>
            <p:ph type="ftr" sz="quarter" idx="11"/>
          </p:nvPr>
        </p:nvSpPr>
        <p:spPr>
          <a:ln/>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pPr>
              <a:defRPr/>
            </a:pPr>
            <a:fld id="{B007FBD6-7904-4936-AC47-D73FF58ECCBA}"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ln/>
        </p:spPr>
        <p:txBody>
          <a:bodyPr/>
          <a:lstStyle>
            <a:lvl1pPr>
              <a:defRPr/>
            </a:lvl1pPr>
          </a:lstStyle>
          <a:p>
            <a:pPr>
              <a:defRPr/>
            </a:pPr>
            <a:endParaRPr lang="en-US"/>
          </a:p>
        </p:txBody>
      </p:sp>
      <p:sp>
        <p:nvSpPr>
          <p:cNvPr id="6" name="Footer Placeholder 4"/>
          <p:cNvSpPr>
            <a:spLocks noGrp="1"/>
          </p:cNvSpPr>
          <p:nvPr>
            <p:ph type="ftr" sz="quarter" idx="11"/>
          </p:nvPr>
        </p:nvSpPr>
        <p:spPr>
          <a:ln/>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pPr>
              <a:defRPr/>
            </a:pPr>
            <a:fld id="{83071E6D-D58A-4C34-8E23-85CD2DE74822}"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5F61743D-AF45-441A-A1C3-8EA4D9B2A8F6}"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8550" y="685800"/>
            <a:ext cx="2076450" cy="4800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685800"/>
            <a:ext cx="6076950" cy="4800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B73102BE-B780-4048-8F96-38EF00BD5AE5}"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62E60FAD-479A-4139-B95D-FE18F388D942}"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170547E1-A274-4658-A351-C411D88A1887}"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92F681E9-60FD-414D-82AC-81428D73BB4C}"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3716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200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ln/>
        </p:spPr>
        <p:txBody>
          <a:bodyPr/>
          <a:lstStyle>
            <a:lvl1pPr>
              <a:defRPr/>
            </a:lvl1pPr>
          </a:lstStyle>
          <a:p>
            <a:pPr>
              <a:defRPr/>
            </a:pPr>
            <a:endParaRPr lang="en-US"/>
          </a:p>
        </p:txBody>
      </p:sp>
      <p:sp>
        <p:nvSpPr>
          <p:cNvPr id="6" name="Footer Placeholder 4"/>
          <p:cNvSpPr>
            <a:spLocks noGrp="1"/>
          </p:cNvSpPr>
          <p:nvPr>
            <p:ph type="ftr" sz="quarter" idx="11"/>
          </p:nvPr>
        </p:nvSpPr>
        <p:spPr>
          <a:ln/>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pPr>
              <a:defRPr/>
            </a:pPr>
            <a:fld id="{B48DCEE2-A514-4172-B4E5-D88A3AF42791}"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ln/>
        </p:spPr>
        <p:txBody>
          <a:bodyPr/>
          <a:lstStyle>
            <a:lvl1pPr>
              <a:defRPr/>
            </a:lvl1pPr>
          </a:lstStyle>
          <a:p>
            <a:pPr>
              <a:defRPr/>
            </a:pPr>
            <a:endParaRPr lang="en-US"/>
          </a:p>
        </p:txBody>
      </p:sp>
      <p:sp>
        <p:nvSpPr>
          <p:cNvPr id="8" name="Footer Placeholder 4"/>
          <p:cNvSpPr>
            <a:spLocks noGrp="1"/>
          </p:cNvSpPr>
          <p:nvPr>
            <p:ph type="ftr" sz="quarter" idx="11"/>
          </p:nvPr>
        </p:nvSpPr>
        <p:spPr>
          <a:ln/>
        </p:spPr>
        <p:txBody>
          <a:bodyPr/>
          <a:lstStyle>
            <a:lvl1pPr>
              <a:defRPr/>
            </a:lvl1pPr>
          </a:lstStyle>
          <a:p>
            <a:pPr>
              <a:defRPr/>
            </a:pPr>
            <a:endParaRPr lang="en-US"/>
          </a:p>
        </p:txBody>
      </p:sp>
      <p:sp>
        <p:nvSpPr>
          <p:cNvPr id="9" name="Slide Number Placeholder 5"/>
          <p:cNvSpPr>
            <a:spLocks noGrp="1"/>
          </p:cNvSpPr>
          <p:nvPr>
            <p:ph type="sldNum" sz="quarter" idx="12"/>
          </p:nvPr>
        </p:nvSpPr>
        <p:spPr>
          <a:ln/>
        </p:spPr>
        <p:txBody>
          <a:bodyPr/>
          <a:lstStyle>
            <a:lvl1pPr>
              <a:defRPr/>
            </a:lvl1pPr>
          </a:lstStyle>
          <a:p>
            <a:pPr>
              <a:defRPr/>
            </a:pPr>
            <a:fld id="{350DADF4-7FDE-4092-B20A-52802124010D}"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ln/>
        </p:spPr>
        <p:txBody>
          <a:bodyPr/>
          <a:lstStyle>
            <a:lvl1pPr>
              <a:defRPr/>
            </a:lvl1pPr>
          </a:lstStyle>
          <a:p>
            <a:pPr>
              <a:defRPr/>
            </a:pPr>
            <a:endParaRPr lang="en-US"/>
          </a:p>
        </p:txBody>
      </p:sp>
      <p:sp>
        <p:nvSpPr>
          <p:cNvPr id="4" name="Footer Placeholder 4"/>
          <p:cNvSpPr>
            <a:spLocks noGrp="1"/>
          </p:cNvSpPr>
          <p:nvPr>
            <p:ph type="ftr" sz="quarter" idx="11"/>
          </p:nvPr>
        </p:nvSpPr>
        <p:spPr>
          <a:ln/>
        </p:spPr>
        <p:txBody>
          <a:bodyPr/>
          <a:lstStyle>
            <a:lvl1pPr>
              <a:defRPr/>
            </a:lvl1pPr>
          </a:lstStyle>
          <a:p>
            <a:pPr>
              <a:defRPr/>
            </a:pPr>
            <a:endParaRPr lang="en-US"/>
          </a:p>
        </p:txBody>
      </p:sp>
      <p:sp>
        <p:nvSpPr>
          <p:cNvPr id="5" name="Slide Number Placeholder 5"/>
          <p:cNvSpPr>
            <a:spLocks noGrp="1"/>
          </p:cNvSpPr>
          <p:nvPr>
            <p:ph type="sldNum" sz="quarter" idx="12"/>
          </p:nvPr>
        </p:nvSpPr>
        <p:spPr>
          <a:ln/>
        </p:spPr>
        <p:txBody>
          <a:bodyPr/>
          <a:lstStyle>
            <a:lvl1pPr>
              <a:defRPr/>
            </a:lvl1pPr>
          </a:lstStyle>
          <a:p>
            <a:pPr>
              <a:defRPr/>
            </a:pPr>
            <a:fld id="{34E4533E-F9BC-4F5D-9D5C-C1FFA0814765}"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ln/>
        </p:spPr>
        <p:txBody>
          <a:bodyPr/>
          <a:lstStyle>
            <a:lvl1pPr>
              <a:defRPr/>
            </a:lvl1pPr>
          </a:lstStyle>
          <a:p>
            <a:pPr>
              <a:defRPr/>
            </a:pPr>
            <a:endParaRPr lang="en-US"/>
          </a:p>
        </p:txBody>
      </p:sp>
      <p:sp>
        <p:nvSpPr>
          <p:cNvPr id="3" name="Footer Placeholder 4"/>
          <p:cNvSpPr>
            <a:spLocks noGrp="1"/>
          </p:cNvSpPr>
          <p:nvPr>
            <p:ph type="ftr" sz="quarter" idx="11"/>
          </p:nvPr>
        </p:nvSpPr>
        <p:spPr>
          <a:ln/>
        </p:spPr>
        <p:txBody>
          <a:bodyPr/>
          <a:lstStyle>
            <a:lvl1pPr>
              <a:defRPr/>
            </a:lvl1pPr>
          </a:lstStyle>
          <a:p>
            <a:pPr>
              <a:defRPr/>
            </a:pPr>
            <a:endParaRPr lang="en-US"/>
          </a:p>
        </p:txBody>
      </p:sp>
      <p:sp>
        <p:nvSpPr>
          <p:cNvPr id="4" name="Slide Number Placeholder 5"/>
          <p:cNvSpPr>
            <a:spLocks noGrp="1"/>
          </p:cNvSpPr>
          <p:nvPr>
            <p:ph type="sldNum" sz="quarter" idx="12"/>
          </p:nvPr>
        </p:nvSpPr>
        <p:spPr>
          <a:ln/>
        </p:spPr>
        <p:txBody>
          <a:bodyPr/>
          <a:lstStyle>
            <a:lvl1pPr>
              <a:defRPr/>
            </a:lvl1pPr>
          </a:lstStyle>
          <a:p>
            <a:pPr>
              <a:defRPr/>
            </a:pPr>
            <a:fld id="{5826EDA9-50E9-41C4-A0D3-6852D6FE556A}"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ln/>
        </p:spPr>
        <p:txBody>
          <a:bodyPr/>
          <a:lstStyle>
            <a:lvl1pPr>
              <a:defRPr/>
            </a:lvl1pPr>
          </a:lstStyle>
          <a:p>
            <a:pPr>
              <a:defRPr/>
            </a:pPr>
            <a:endParaRPr lang="en-US"/>
          </a:p>
        </p:txBody>
      </p:sp>
      <p:sp>
        <p:nvSpPr>
          <p:cNvPr id="6" name="Footer Placeholder 4"/>
          <p:cNvSpPr>
            <a:spLocks noGrp="1"/>
          </p:cNvSpPr>
          <p:nvPr>
            <p:ph type="ftr" sz="quarter" idx="11"/>
          </p:nvPr>
        </p:nvSpPr>
        <p:spPr>
          <a:ln/>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pPr>
              <a:defRPr/>
            </a:pPr>
            <a:fld id="{05CDCFF0-F89D-4025-9CB4-A481A28FF612}"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ln/>
        </p:spPr>
        <p:txBody>
          <a:bodyPr/>
          <a:lstStyle>
            <a:lvl1pPr>
              <a:defRPr/>
            </a:lvl1pPr>
          </a:lstStyle>
          <a:p>
            <a:pPr>
              <a:defRPr/>
            </a:pPr>
            <a:endParaRPr lang="en-US"/>
          </a:p>
        </p:txBody>
      </p:sp>
      <p:sp>
        <p:nvSpPr>
          <p:cNvPr id="6" name="Footer Placeholder 4"/>
          <p:cNvSpPr>
            <a:spLocks noGrp="1"/>
          </p:cNvSpPr>
          <p:nvPr>
            <p:ph type="ftr" sz="quarter" idx="11"/>
          </p:nvPr>
        </p:nvSpPr>
        <p:spPr>
          <a:ln/>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pPr>
              <a:defRPr/>
            </a:pPr>
            <a:fld id="{3CA53D76-C009-4004-A522-6B9CBEB71A39}"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5820EEEE-9667-4720-B807-EB00C5D6A0E5}"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8550" y="685800"/>
            <a:ext cx="2076450" cy="4800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685800"/>
            <a:ext cx="6076950" cy="4800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9A72F864-7C97-4536-AC63-9EEF0A867F12}"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a:p>
        </p:txBody>
      </p:sp>
      <p:sp>
        <p:nvSpPr>
          <p:cNvPr id="6" name="Slide Number Placeholder 5"/>
          <p:cNvSpPr>
            <a:spLocks noGrp="1"/>
          </p:cNvSpPr>
          <p:nvPr>
            <p:ph type="sldNum" sz="quarter" idx="12"/>
          </p:nvPr>
        </p:nvSpPr>
        <p:spPr/>
        <p:txBody>
          <a:bodyPr/>
          <a:lstStyle>
            <a:lvl1pPr>
              <a:defRPr/>
            </a:lvl1pPr>
          </a:lstStyle>
          <a:p>
            <a:pPr>
              <a:defRPr/>
            </a:pPr>
            <a:fld id="{CDD49B5D-C30D-493D-9A62-18AD84D5D011}" type="slidenum">
              <a:rPr/>
              <a:pPr>
                <a:defRPr/>
              </a:pPr>
              <a:t>‹#›</a:t>
            </a:fld>
            <a:endParaRPr dirty="0"/>
          </a:p>
        </p:txBody>
      </p:sp>
    </p:spTree>
  </p:cSld>
  <p:clrMapOvr>
    <a:masterClrMapping/>
  </p:clrMapOvr>
  <p:transition xmlns:p14="http://schemas.microsoft.com/office/powerpoint/2010/main" spd="med">
    <p:fade thruBlk="1"/>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a:p>
        </p:txBody>
      </p:sp>
      <p:sp>
        <p:nvSpPr>
          <p:cNvPr id="6" name="Slide Number Placeholder 5"/>
          <p:cNvSpPr>
            <a:spLocks noGrp="1"/>
          </p:cNvSpPr>
          <p:nvPr>
            <p:ph type="sldNum" sz="quarter" idx="12"/>
          </p:nvPr>
        </p:nvSpPr>
        <p:spPr/>
        <p:txBody>
          <a:bodyPr/>
          <a:lstStyle>
            <a:lvl1pPr>
              <a:defRPr/>
            </a:lvl1pPr>
          </a:lstStyle>
          <a:p>
            <a:pPr>
              <a:defRPr/>
            </a:pPr>
            <a:fld id="{F6056892-7969-4DD1-B8C7-2CB1FE92A2D9}" type="slidenum">
              <a:rPr/>
              <a:pPr>
                <a:defRPr/>
              </a:pPr>
              <a:t>‹#›</a:t>
            </a:fld>
            <a:endParaRPr dirty="0"/>
          </a:p>
        </p:txBody>
      </p:sp>
    </p:spTree>
  </p:cSld>
  <p:clrMapOvr>
    <a:masterClrMapping/>
  </p:clrMapOvr>
  <p:transition xmlns:p14="http://schemas.microsoft.com/office/powerpoint/2010/main" spd="med">
    <p:fade thruBlk="1"/>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a:p>
        </p:txBody>
      </p:sp>
      <p:sp>
        <p:nvSpPr>
          <p:cNvPr id="6" name="Slide Number Placeholder 5"/>
          <p:cNvSpPr>
            <a:spLocks noGrp="1"/>
          </p:cNvSpPr>
          <p:nvPr>
            <p:ph type="sldNum" sz="quarter" idx="12"/>
          </p:nvPr>
        </p:nvSpPr>
        <p:spPr/>
        <p:txBody>
          <a:bodyPr/>
          <a:lstStyle>
            <a:lvl1pPr>
              <a:defRPr/>
            </a:lvl1pPr>
          </a:lstStyle>
          <a:p>
            <a:pPr>
              <a:defRPr/>
            </a:pPr>
            <a:fld id="{CDD138D8-78BD-436E-8A7E-2F93B2D065DE}" type="slidenum">
              <a:rPr/>
              <a:pPr>
                <a:defRPr/>
              </a:pPr>
              <a:t>‹#›</a:t>
            </a:fld>
            <a:endParaRPr dirty="0"/>
          </a:p>
        </p:txBody>
      </p:sp>
    </p:spTree>
  </p:cSld>
  <p:clrMapOvr>
    <a:masterClrMapping/>
  </p:clrMapOvr>
  <p:transition xmlns:p14="http://schemas.microsoft.com/office/powerpoint/2010/main" spd="med">
    <p:fade thruBlk="1"/>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a:p>
        </p:txBody>
      </p:sp>
      <p:sp>
        <p:nvSpPr>
          <p:cNvPr id="7" name="Slide Number Placeholder 5"/>
          <p:cNvSpPr>
            <a:spLocks noGrp="1"/>
          </p:cNvSpPr>
          <p:nvPr>
            <p:ph type="sldNum" sz="quarter" idx="12"/>
          </p:nvPr>
        </p:nvSpPr>
        <p:spPr/>
        <p:txBody>
          <a:bodyPr/>
          <a:lstStyle>
            <a:lvl1pPr>
              <a:defRPr/>
            </a:lvl1pPr>
          </a:lstStyle>
          <a:p>
            <a:pPr>
              <a:defRPr/>
            </a:pPr>
            <a:fld id="{26385407-61AE-4DBD-B4A2-08E0B7890D1C}" type="slidenum">
              <a:rPr/>
              <a:pPr>
                <a:defRPr/>
              </a:pPr>
              <a:t>‹#›</a:t>
            </a:fld>
            <a:endParaRPr dirty="0"/>
          </a:p>
        </p:txBody>
      </p:sp>
    </p:spTree>
  </p:cSld>
  <p:clrMapOvr>
    <a:masterClrMapping/>
  </p:clrMapOvr>
  <p:transition xmlns:p14="http://schemas.microsoft.com/office/powerpoint/2010/main" spd="med">
    <p:fade thruBlk="1"/>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a:p>
        </p:txBody>
      </p:sp>
      <p:sp>
        <p:nvSpPr>
          <p:cNvPr id="9" name="Slide Number Placeholder 5"/>
          <p:cNvSpPr>
            <a:spLocks noGrp="1"/>
          </p:cNvSpPr>
          <p:nvPr>
            <p:ph type="sldNum" sz="quarter" idx="12"/>
          </p:nvPr>
        </p:nvSpPr>
        <p:spPr/>
        <p:txBody>
          <a:bodyPr/>
          <a:lstStyle>
            <a:lvl1pPr>
              <a:defRPr/>
            </a:lvl1pPr>
          </a:lstStyle>
          <a:p>
            <a:pPr>
              <a:defRPr/>
            </a:pPr>
            <a:fld id="{2B558BBB-F67A-4141-A5F6-FC5E61235095}" type="slidenum">
              <a:rPr/>
              <a:pPr>
                <a:defRPr/>
              </a:pPr>
              <a:t>‹#›</a:t>
            </a:fld>
            <a:endParaRPr dirty="0"/>
          </a:p>
        </p:txBody>
      </p:sp>
    </p:spTree>
  </p:cSld>
  <p:clrMapOvr>
    <a:masterClrMapping/>
  </p:clrMapOvr>
  <p:transition xmlns:p14="http://schemas.microsoft.com/office/powerpoint/2010/main" spd="med">
    <p:fade thruBlk="1"/>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a:p>
        </p:txBody>
      </p:sp>
      <p:sp>
        <p:nvSpPr>
          <p:cNvPr id="5" name="Slide Number Placeholder 5"/>
          <p:cNvSpPr>
            <a:spLocks noGrp="1"/>
          </p:cNvSpPr>
          <p:nvPr>
            <p:ph type="sldNum" sz="quarter" idx="12"/>
          </p:nvPr>
        </p:nvSpPr>
        <p:spPr/>
        <p:txBody>
          <a:bodyPr/>
          <a:lstStyle>
            <a:lvl1pPr>
              <a:defRPr/>
            </a:lvl1pPr>
          </a:lstStyle>
          <a:p>
            <a:pPr>
              <a:defRPr/>
            </a:pPr>
            <a:fld id="{68763FA8-1B9D-4ECE-A899-B54B0B8038C9}" type="slidenum">
              <a:rPr/>
              <a:pPr>
                <a:defRPr/>
              </a:pPr>
              <a:t>‹#›</a:t>
            </a:fld>
            <a:endParaRPr dirty="0"/>
          </a:p>
        </p:txBody>
      </p:sp>
    </p:spTree>
  </p:cSld>
  <p:clrMapOvr>
    <a:masterClrMapping/>
  </p:clrMapOvr>
  <p:transition xmlns:p14="http://schemas.microsoft.com/office/powerpoint/2010/main" spd="med">
    <p:fade thruBlk="1"/>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a:p>
        </p:txBody>
      </p:sp>
      <p:sp>
        <p:nvSpPr>
          <p:cNvPr id="4" name="Slide Number Placeholder 5"/>
          <p:cNvSpPr>
            <a:spLocks noGrp="1"/>
          </p:cNvSpPr>
          <p:nvPr>
            <p:ph type="sldNum" sz="quarter" idx="12"/>
          </p:nvPr>
        </p:nvSpPr>
        <p:spPr/>
        <p:txBody>
          <a:bodyPr/>
          <a:lstStyle>
            <a:lvl1pPr>
              <a:defRPr/>
            </a:lvl1pPr>
          </a:lstStyle>
          <a:p>
            <a:pPr>
              <a:defRPr/>
            </a:pPr>
            <a:fld id="{F1BA97DB-8EB4-4559-ACDA-8491ACCB574D}" type="slidenum">
              <a:rPr/>
              <a:pPr>
                <a:defRPr/>
              </a:pPr>
              <a:t>‹#›</a:t>
            </a:fld>
            <a:endParaRPr dirty="0"/>
          </a:p>
        </p:txBody>
      </p:sp>
    </p:spTree>
  </p:cSld>
  <p:clrMapOvr>
    <a:masterClrMapping/>
  </p:clrMapOvr>
  <p:transition xmlns:p14="http://schemas.microsoft.com/office/powerpoint/2010/main" spd="med">
    <p:fade thruBlk="1"/>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a:p>
        </p:txBody>
      </p:sp>
      <p:sp>
        <p:nvSpPr>
          <p:cNvPr id="7" name="Slide Number Placeholder 5"/>
          <p:cNvSpPr>
            <a:spLocks noGrp="1"/>
          </p:cNvSpPr>
          <p:nvPr>
            <p:ph type="sldNum" sz="quarter" idx="12"/>
          </p:nvPr>
        </p:nvSpPr>
        <p:spPr/>
        <p:txBody>
          <a:bodyPr/>
          <a:lstStyle>
            <a:lvl1pPr>
              <a:defRPr/>
            </a:lvl1pPr>
          </a:lstStyle>
          <a:p>
            <a:pPr>
              <a:defRPr/>
            </a:pPr>
            <a:fld id="{E0571A7C-2B0F-435A-968A-91F6D9EAA45A}" type="slidenum">
              <a:rPr/>
              <a:pPr>
                <a:defRPr/>
              </a:pPr>
              <a:t>‹#›</a:t>
            </a:fld>
            <a:endParaRPr dirty="0"/>
          </a:p>
        </p:txBody>
      </p:sp>
    </p:spTree>
  </p:cSld>
  <p:clrMapOvr>
    <a:masterClrMapping/>
  </p:clrMapOvr>
  <p:transition xmlns:p14="http://schemas.microsoft.com/office/powerpoint/2010/main" spd="med">
    <p:fade thruBlk="1"/>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a:p>
        </p:txBody>
      </p:sp>
      <p:sp>
        <p:nvSpPr>
          <p:cNvPr id="7" name="Slide Number Placeholder 5"/>
          <p:cNvSpPr>
            <a:spLocks noGrp="1"/>
          </p:cNvSpPr>
          <p:nvPr>
            <p:ph type="sldNum" sz="quarter" idx="12"/>
          </p:nvPr>
        </p:nvSpPr>
        <p:spPr/>
        <p:txBody>
          <a:bodyPr/>
          <a:lstStyle>
            <a:lvl1pPr>
              <a:defRPr/>
            </a:lvl1pPr>
          </a:lstStyle>
          <a:p>
            <a:pPr>
              <a:defRPr/>
            </a:pPr>
            <a:fld id="{FA26F04A-C719-4BC9-9523-BD0F1E09D812}" type="slidenum">
              <a:rPr/>
              <a:pPr>
                <a:defRPr/>
              </a:pPr>
              <a:t>‹#›</a:t>
            </a:fld>
            <a:endParaRPr dirty="0"/>
          </a:p>
        </p:txBody>
      </p:sp>
    </p:spTree>
  </p:cSld>
  <p:clrMapOvr>
    <a:masterClrMapping/>
  </p:clrMapOvr>
  <p:transition xmlns:p14="http://schemas.microsoft.com/office/powerpoint/2010/main" spd="med">
    <p:fade thruBlk="1"/>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a:p>
        </p:txBody>
      </p:sp>
      <p:sp>
        <p:nvSpPr>
          <p:cNvPr id="6" name="Slide Number Placeholder 5"/>
          <p:cNvSpPr>
            <a:spLocks noGrp="1"/>
          </p:cNvSpPr>
          <p:nvPr>
            <p:ph type="sldNum" sz="quarter" idx="12"/>
          </p:nvPr>
        </p:nvSpPr>
        <p:spPr/>
        <p:txBody>
          <a:bodyPr/>
          <a:lstStyle>
            <a:lvl1pPr>
              <a:defRPr/>
            </a:lvl1pPr>
          </a:lstStyle>
          <a:p>
            <a:pPr>
              <a:defRPr/>
            </a:pPr>
            <a:fld id="{A8109D10-708B-4746-9F79-FFF54CC2EF8C}" type="slidenum">
              <a:rPr/>
              <a:pPr>
                <a:defRPr/>
              </a:pPr>
              <a:t>‹#›</a:t>
            </a:fld>
            <a:endParaRPr dirty="0"/>
          </a:p>
        </p:txBody>
      </p:sp>
    </p:spTree>
  </p:cSld>
  <p:clrMapOvr>
    <a:masterClrMapping/>
  </p:clrMapOvr>
  <p:transition xmlns:p14="http://schemas.microsoft.com/office/powerpoint/2010/main" spd="med">
    <p:fade thruBlk="1"/>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a:p>
        </p:txBody>
      </p:sp>
      <p:sp>
        <p:nvSpPr>
          <p:cNvPr id="6" name="Slide Number Placeholder 5"/>
          <p:cNvSpPr>
            <a:spLocks noGrp="1"/>
          </p:cNvSpPr>
          <p:nvPr>
            <p:ph type="sldNum" sz="quarter" idx="12"/>
          </p:nvPr>
        </p:nvSpPr>
        <p:spPr/>
        <p:txBody>
          <a:bodyPr/>
          <a:lstStyle>
            <a:lvl1pPr>
              <a:defRPr/>
            </a:lvl1pPr>
          </a:lstStyle>
          <a:p>
            <a:pPr>
              <a:defRPr/>
            </a:pPr>
            <a:fld id="{E7846D61-649B-4F01-BEB0-A141017EA336}" type="slidenum">
              <a:rPr/>
              <a:pPr>
                <a:defRPr/>
              </a:pPr>
              <a:t>‹#›</a:t>
            </a:fld>
            <a:endParaRPr dirty="0"/>
          </a:p>
        </p:txBody>
      </p:sp>
    </p:spTree>
  </p:cSld>
  <p:clrMapOvr>
    <a:masterClrMapping/>
  </p:clrMapOvr>
  <p:transition xmlns:p14="http://schemas.microsoft.com/office/powerpoint/2010/main" spd="med">
    <p:fade thruBlk="1"/>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4BECF8-A27F-409E-B778-16CB80EB0668}" type="slidenum">
              <a:rPr lang="en-US"/>
              <a:pPr>
                <a:defRPr/>
              </a:pPr>
              <a:t>‹#›</a:t>
            </a:fld>
            <a:endParaRPr lang="en-US" dirty="0"/>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3D9AA7C-3F7E-45CC-B933-1DDBBAC22232}" type="slidenum">
              <a:rPr lang="en-US"/>
              <a:pPr>
                <a:defRPr/>
              </a:pPr>
              <a:t>‹#›</a:t>
            </a:fld>
            <a:endParaRPr lang="en-US" dirty="0"/>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4CD8E87-5B0C-4605-AF30-5E2FC4D7613B}" type="slidenum">
              <a:rPr lang="en-US"/>
              <a:pPr>
                <a:defRPr/>
              </a:pPr>
              <a:t>‹#›</a:t>
            </a:fld>
            <a:endParaRPr lang="en-US" dirty="0"/>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63F0A36-93A2-461F-9377-4BB12412B7E1}" type="slidenum">
              <a:rPr lang="en-US"/>
              <a:pPr>
                <a:defRPr/>
              </a:pPr>
              <a:t>‹#›</a:t>
            </a:fld>
            <a:endParaRPr lang="en-US" dirty="0"/>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75E1A16-617C-441D-882A-1D57A9300758}" type="slidenum">
              <a:rPr lang="en-US"/>
              <a:pPr>
                <a:defRPr/>
              </a:pPr>
              <a:t>‹#›</a:t>
            </a:fld>
            <a:endParaRPr lang="en-US" dirty="0"/>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E1DED7B-22C2-4AFD-A163-EFAC2A9374EC}" type="slidenum">
              <a:rPr lang="en-US"/>
              <a:pPr>
                <a:defRPr/>
              </a:pPr>
              <a:t>‹#›</a:t>
            </a:fld>
            <a:endParaRPr lang="en-US" dirty="0"/>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7A801A5-2A03-4A63-8586-6199A7241980}" type="slidenum">
              <a:rPr lang="en-US"/>
              <a:pPr>
                <a:defRPr/>
              </a:pPr>
              <a:t>‹#›</a:t>
            </a:fld>
            <a:endParaRPr lang="en-US" dirty="0"/>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DF7AE2E-FACE-4958-9F88-201EFE2992FD}" type="slidenum">
              <a:rPr lang="en-US"/>
              <a:pPr>
                <a:defRPr/>
              </a:pPr>
              <a:t>‹#›</a:t>
            </a:fld>
            <a:endParaRPr lang="en-US" dirty="0"/>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6CAE131-07D5-4ED8-ACAF-66D45F9D0A9A}" type="slidenum">
              <a:rPr lang="en-US"/>
              <a:pPr>
                <a:defRPr/>
              </a:pPr>
              <a:t>‹#›</a:t>
            </a:fld>
            <a:endParaRPr lang="en-US" dirty="0"/>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9925CD1-AED0-4776-B1B4-4101F3FA972B}" type="slidenum">
              <a:rPr lang="en-US"/>
              <a:pPr>
                <a:defRPr/>
              </a:pPr>
              <a:t>‹#›</a:t>
            </a:fld>
            <a:endParaRPr lang="en-US" dirty="0"/>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03692FD-2EED-417B-9220-C9095E61CBE7}" type="slidenum">
              <a:rPr lang="en-US"/>
              <a:pPr>
                <a:defRPr/>
              </a:pPr>
              <a:t>‹#›</a:t>
            </a:fld>
            <a:endParaRPr lang="en-US" dirty="0"/>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062D99D-7A3D-4706-BDF6-F88EA76C7F73}" type="slidenum">
              <a:rPr lang="en-US"/>
              <a:pPr>
                <a:defRPr/>
              </a:pPr>
              <a:t>‹#›</a:t>
            </a:fld>
            <a:endParaRPr lang="en-US" dirty="0"/>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05525E-612C-4B13-8A15-399CA81E615E}" type="slidenum">
              <a:rPr lang="en-US"/>
              <a:pPr>
                <a:defRPr/>
              </a:pPr>
              <a:t>‹#›</a:t>
            </a:fld>
            <a:endParaRPr lang="en-US" dirty="0"/>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F1F1C5-80D3-4084-B593-94841DAB217A}" type="slidenum">
              <a:rPr lang="en-US"/>
              <a:pPr>
                <a:defRPr/>
              </a:pPr>
              <a:t>‹#›</a:t>
            </a:fld>
            <a:endParaRPr lang="en-US" dirty="0"/>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68FB264-3561-4D0D-9FB6-0D4CD8F740E4}" type="slidenum">
              <a:rPr lang="en-US"/>
              <a:pPr>
                <a:defRPr/>
              </a:pPr>
              <a:t>‹#›</a:t>
            </a:fld>
            <a:endParaRPr lang="en-US" dirty="0"/>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5DAA5EB-B9FD-44A1-8178-7D3103ED9A50}" type="slidenum">
              <a:rPr lang="en-US"/>
              <a:pPr>
                <a:defRPr/>
              </a:pPr>
              <a:t>‹#›</a:t>
            </a:fld>
            <a:endParaRPr lang="en-US" dirty="0"/>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FB23220-5E81-45FD-8069-9F1BADE6A148}" type="slidenum">
              <a:rPr lang="en-US"/>
              <a:pPr>
                <a:defRPr/>
              </a:pPr>
              <a:t>‹#›</a:t>
            </a:fld>
            <a:endParaRPr lang="en-US" dirty="0"/>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AACF3A0-7409-4221-90C5-F9D3BE734029}" type="slidenum">
              <a:rPr lang="en-US"/>
              <a:pPr>
                <a:defRPr/>
              </a:pPr>
              <a:t>‹#›</a:t>
            </a:fld>
            <a:endParaRPr lang="en-US" dirty="0"/>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35012D3-2BCB-4E9C-91EE-A7E971BAF63B}" type="slidenum">
              <a:rPr lang="en-US"/>
              <a:pPr>
                <a:defRPr/>
              </a:pPr>
              <a:t>‹#›</a:t>
            </a:fld>
            <a:endParaRPr lang="en-US" dirty="0"/>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9BD44B1-546F-458E-8E21-0A226788F5A1}" type="slidenum">
              <a:rPr lang="en-US"/>
              <a:pPr>
                <a:defRPr/>
              </a:pPr>
              <a:t>‹#›</a:t>
            </a:fld>
            <a:endParaRPr lang="en-US" dirty="0"/>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93BB8D3-BC27-4C6D-AC80-A74AD1559343}" type="slidenum">
              <a:rPr lang="en-US"/>
              <a:pPr>
                <a:defRPr/>
              </a:pPr>
              <a:t>‹#›</a:t>
            </a:fld>
            <a:endParaRPr lang="en-US" dirty="0"/>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3D0FB1-9A9F-47E5-A35D-8C74C633FD36}" type="slidenum">
              <a:rPr lang="en-US"/>
              <a:pPr>
                <a:defRPr/>
              </a:pPr>
              <a:t>‹#›</a:t>
            </a:fld>
            <a:endParaRPr lang="en-US" dirty="0"/>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2"/>
          <p:cNvSpPr>
            <a:spLocks noGrp="1" noChangeArrowheads="1"/>
          </p:cNvSpPr>
          <p:nvPr>
            <p:ph type="dt" sz="quarter" idx="10"/>
          </p:nvPr>
        </p:nvSpPr>
        <p:spPr>
          <a:ln/>
        </p:spPr>
        <p:txBody>
          <a:bodyPr/>
          <a:lstStyle>
            <a:lvl1pPr>
              <a:defRPr/>
            </a:lvl1pPr>
          </a:lstStyle>
          <a:p>
            <a:pPr>
              <a:defRPr/>
            </a:pPr>
            <a:endParaRPr lang="en-US"/>
          </a:p>
        </p:txBody>
      </p:sp>
      <p:sp>
        <p:nvSpPr>
          <p:cNvPr id="5" name="Rectangle 23"/>
          <p:cNvSpPr>
            <a:spLocks noGrp="1" noChangeArrowheads="1"/>
          </p:cNvSpPr>
          <p:nvPr>
            <p:ph type="ftr" sz="quarter" idx="11"/>
          </p:nvPr>
        </p:nvSpPr>
        <p:spPr>
          <a:ln/>
        </p:spPr>
        <p:txBody>
          <a:bodyPr/>
          <a:lstStyle>
            <a:lvl1pPr>
              <a:defRPr/>
            </a:lvl1pPr>
          </a:lstStyle>
          <a:p>
            <a:pPr>
              <a:defRPr/>
            </a:pPr>
            <a:endParaRPr lang="en-US"/>
          </a:p>
        </p:txBody>
      </p:sp>
      <p:sp>
        <p:nvSpPr>
          <p:cNvPr id="6" name="Rectangle 24"/>
          <p:cNvSpPr>
            <a:spLocks noGrp="1" noChangeArrowheads="1"/>
          </p:cNvSpPr>
          <p:nvPr>
            <p:ph type="sldNum" sz="quarter" idx="12"/>
          </p:nvPr>
        </p:nvSpPr>
        <p:spPr>
          <a:ln/>
        </p:spPr>
        <p:txBody>
          <a:bodyPr/>
          <a:lstStyle>
            <a:lvl1pPr>
              <a:defRPr/>
            </a:lvl1pPr>
          </a:lstStyle>
          <a:p>
            <a:pPr>
              <a:defRPr/>
            </a:pPr>
            <a:fld id="{50F0653E-3BD0-4371-8DEE-D23DCD1000AF}"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2"/>
          <p:cNvSpPr>
            <a:spLocks noGrp="1" noChangeArrowheads="1"/>
          </p:cNvSpPr>
          <p:nvPr>
            <p:ph type="dt" sz="quarter" idx="10"/>
          </p:nvPr>
        </p:nvSpPr>
        <p:spPr>
          <a:ln/>
        </p:spPr>
        <p:txBody>
          <a:bodyPr/>
          <a:lstStyle>
            <a:lvl1pPr>
              <a:defRPr/>
            </a:lvl1pPr>
          </a:lstStyle>
          <a:p>
            <a:pPr>
              <a:defRPr/>
            </a:pPr>
            <a:endParaRPr lang="en-US"/>
          </a:p>
        </p:txBody>
      </p:sp>
      <p:sp>
        <p:nvSpPr>
          <p:cNvPr id="5" name="Rectangle 23"/>
          <p:cNvSpPr>
            <a:spLocks noGrp="1" noChangeArrowheads="1"/>
          </p:cNvSpPr>
          <p:nvPr>
            <p:ph type="ftr" sz="quarter" idx="11"/>
          </p:nvPr>
        </p:nvSpPr>
        <p:spPr>
          <a:ln/>
        </p:spPr>
        <p:txBody>
          <a:bodyPr/>
          <a:lstStyle>
            <a:lvl1pPr>
              <a:defRPr/>
            </a:lvl1pPr>
          </a:lstStyle>
          <a:p>
            <a:pPr>
              <a:defRPr/>
            </a:pPr>
            <a:endParaRPr lang="en-US"/>
          </a:p>
        </p:txBody>
      </p:sp>
      <p:sp>
        <p:nvSpPr>
          <p:cNvPr id="6" name="Rectangle 24"/>
          <p:cNvSpPr>
            <a:spLocks noGrp="1" noChangeArrowheads="1"/>
          </p:cNvSpPr>
          <p:nvPr>
            <p:ph type="sldNum" sz="quarter" idx="12"/>
          </p:nvPr>
        </p:nvSpPr>
        <p:spPr>
          <a:ln/>
        </p:spPr>
        <p:txBody>
          <a:bodyPr/>
          <a:lstStyle>
            <a:lvl1pPr>
              <a:defRPr/>
            </a:lvl1pPr>
          </a:lstStyle>
          <a:p>
            <a:pPr>
              <a:defRPr/>
            </a:pPr>
            <a:fld id="{447EFE07-4B79-494F-8AA9-CEA1C08C7EC7}"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2"/>
          <p:cNvSpPr>
            <a:spLocks noGrp="1" noChangeArrowheads="1"/>
          </p:cNvSpPr>
          <p:nvPr>
            <p:ph type="dt" sz="quarter" idx="10"/>
          </p:nvPr>
        </p:nvSpPr>
        <p:spPr>
          <a:ln/>
        </p:spPr>
        <p:txBody>
          <a:bodyPr/>
          <a:lstStyle>
            <a:lvl1pPr>
              <a:defRPr/>
            </a:lvl1pPr>
          </a:lstStyle>
          <a:p>
            <a:pPr>
              <a:defRPr/>
            </a:pPr>
            <a:endParaRPr lang="en-US"/>
          </a:p>
        </p:txBody>
      </p:sp>
      <p:sp>
        <p:nvSpPr>
          <p:cNvPr id="5" name="Rectangle 23"/>
          <p:cNvSpPr>
            <a:spLocks noGrp="1" noChangeArrowheads="1"/>
          </p:cNvSpPr>
          <p:nvPr>
            <p:ph type="ftr" sz="quarter" idx="11"/>
          </p:nvPr>
        </p:nvSpPr>
        <p:spPr>
          <a:ln/>
        </p:spPr>
        <p:txBody>
          <a:bodyPr/>
          <a:lstStyle>
            <a:lvl1pPr>
              <a:defRPr/>
            </a:lvl1pPr>
          </a:lstStyle>
          <a:p>
            <a:pPr>
              <a:defRPr/>
            </a:pPr>
            <a:endParaRPr lang="en-US"/>
          </a:p>
        </p:txBody>
      </p:sp>
      <p:sp>
        <p:nvSpPr>
          <p:cNvPr id="6" name="Rectangle 24"/>
          <p:cNvSpPr>
            <a:spLocks noGrp="1" noChangeArrowheads="1"/>
          </p:cNvSpPr>
          <p:nvPr>
            <p:ph type="sldNum" sz="quarter" idx="12"/>
          </p:nvPr>
        </p:nvSpPr>
        <p:spPr>
          <a:ln/>
        </p:spPr>
        <p:txBody>
          <a:bodyPr/>
          <a:lstStyle>
            <a:lvl1pPr>
              <a:defRPr/>
            </a:lvl1pPr>
          </a:lstStyle>
          <a:p>
            <a:pPr>
              <a:defRPr/>
            </a:pPr>
            <a:fld id="{7618FB4F-5EA2-4B2A-B4A6-36BFE4615F72}"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2441575"/>
            <a:ext cx="3956050" cy="3502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3750" y="2441575"/>
            <a:ext cx="3956050" cy="3502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2"/>
          <p:cNvSpPr>
            <a:spLocks noGrp="1" noChangeArrowheads="1"/>
          </p:cNvSpPr>
          <p:nvPr>
            <p:ph type="dt" sz="quarter" idx="10"/>
          </p:nvPr>
        </p:nvSpPr>
        <p:spPr>
          <a:ln/>
        </p:spPr>
        <p:txBody>
          <a:bodyPr/>
          <a:lstStyle>
            <a:lvl1pPr>
              <a:defRPr/>
            </a:lvl1pPr>
          </a:lstStyle>
          <a:p>
            <a:pPr>
              <a:defRPr/>
            </a:pPr>
            <a:endParaRPr lang="en-US"/>
          </a:p>
        </p:txBody>
      </p:sp>
      <p:sp>
        <p:nvSpPr>
          <p:cNvPr id="6" name="Rectangle 23"/>
          <p:cNvSpPr>
            <a:spLocks noGrp="1" noChangeArrowheads="1"/>
          </p:cNvSpPr>
          <p:nvPr>
            <p:ph type="ftr" sz="quarter" idx="11"/>
          </p:nvPr>
        </p:nvSpPr>
        <p:spPr>
          <a:ln/>
        </p:spPr>
        <p:txBody>
          <a:bodyPr/>
          <a:lstStyle>
            <a:lvl1pPr>
              <a:defRPr/>
            </a:lvl1pPr>
          </a:lstStyle>
          <a:p>
            <a:pPr>
              <a:defRPr/>
            </a:pPr>
            <a:endParaRPr lang="en-US"/>
          </a:p>
        </p:txBody>
      </p:sp>
      <p:sp>
        <p:nvSpPr>
          <p:cNvPr id="7" name="Rectangle 24"/>
          <p:cNvSpPr>
            <a:spLocks noGrp="1" noChangeArrowheads="1"/>
          </p:cNvSpPr>
          <p:nvPr>
            <p:ph type="sldNum" sz="quarter" idx="12"/>
          </p:nvPr>
        </p:nvSpPr>
        <p:spPr>
          <a:ln/>
        </p:spPr>
        <p:txBody>
          <a:bodyPr/>
          <a:lstStyle>
            <a:lvl1pPr>
              <a:defRPr/>
            </a:lvl1pPr>
          </a:lstStyle>
          <a:p>
            <a:pPr>
              <a:defRPr/>
            </a:pPr>
            <a:fld id="{30241189-A663-4C3E-9636-BB291A75C1A4}"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2"/>
          <p:cNvSpPr>
            <a:spLocks noGrp="1" noChangeArrowheads="1"/>
          </p:cNvSpPr>
          <p:nvPr>
            <p:ph type="dt" sz="quarter" idx="10"/>
          </p:nvPr>
        </p:nvSpPr>
        <p:spPr>
          <a:ln/>
        </p:spPr>
        <p:txBody>
          <a:bodyPr/>
          <a:lstStyle>
            <a:lvl1pPr>
              <a:defRPr/>
            </a:lvl1pPr>
          </a:lstStyle>
          <a:p>
            <a:pPr>
              <a:defRPr/>
            </a:pPr>
            <a:endParaRPr lang="en-US"/>
          </a:p>
        </p:txBody>
      </p:sp>
      <p:sp>
        <p:nvSpPr>
          <p:cNvPr id="8" name="Rectangle 23"/>
          <p:cNvSpPr>
            <a:spLocks noGrp="1" noChangeArrowheads="1"/>
          </p:cNvSpPr>
          <p:nvPr>
            <p:ph type="ftr" sz="quarter" idx="11"/>
          </p:nvPr>
        </p:nvSpPr>
        <p:spPr>
          <a:ln/>
        </p:spPr>
        <p:txBody>
          <a:bodyPr/>
          <a:lstStyle>
            <a:lvl1pPr>
              <a:defRPr/>
            </a:lvl1pPr>
          </a:lstStyle>
          <a:p>
            <a:pPr>
              <a:defRPr/>
            </a:pPr>
            <a:endParaRPr lang="en-US"/>
          </a:p>
        </p:txBody>
      </p:sp>
      <p:sp>
        <p:nvSpPr>
          <p:cNvPr id="9" name="Rectangle 24"/>
          <p:cNvSpPr>
            <a:spLocks noGrp="1" noChangeArrowheads="1"/>
          </p:cNvSpPr>
          <p:nvPr>
            <p:ph type="sldNum" sz="quarter" idx="12"/>
          </p:nvPr>
        </p:nvSpPr>
        <p:spPr>
          <a:ln/>
        </p:spPr>
        <p:txBody>
          <a:bodyPr/>
          <a:lstStyle>
            <a:lvl1pPr>
              <a:defRPr/>
            </a:lvl1pPr>
          </a:lstStyle>
          <a:p>
            <a:pPr>
              <a:defRPr/>
            </a:pPr>
            <a:fld id="{D5613CB3-A68C-4254-9374-2BCB50A8AFD1}"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2"/>
          <p:cNvSpPr>
            <a:spLocks noGrp="1" noChangeArrowheads="1"/>
          </p:cNvSpPr>
          <p:nvPr>
            <p:ph type="dt" sz="quarter" idx="10"/>
          </p:nvPr>
        </p:nvSpPr>
        <p:spPr>
          <a:ln/>
        </p:spPr>
        <p:txBody>
          <a:bodyPr/>
          <a:lstStyle>
            <a:lvl1pPr>
              <a:defRPr/>
            </a:lvl1pPr>
          </a:lstStyle>
          <a:p>
            <a:pPr>
              <a:defRPr/>
            </a:pPr>
            <a:endParaRPr lang="en-US"/>
          </a:p>
        </p:txBody>
      </p:sp>
      <p:sp>
        <p:nvSpPr>
          <p:cNvPr id="4" name="Rectangle 23"/>
          <p:cNvSpPr>
            <a:spLocks noGrp="1" noChangeArrowheads="1"/>
          </p:cNvSpPr>
          <p:nvPr>
            <p:ph type="ftr" sz="quarter" idx="11"/>
          </p:nvPr>
        </p:nvSpPr>
        <p:spPr>
          <a:ln/>
        </p:spPr>
        <p:txBody>
          <a:bodyPr/>
          <a:lstStyle>
            <a:lvl1pPr>
              <a:defRPr/>
            </a:lvl1pPr>
          </a:lstStyle>
          <a:p>
            <a:pPr>
              <a:defRPr/>
            </a:pPr>
            <a:endParaRPr lang="en-US"/>
          </a:p>
        </p:txBody>
      </p:sp>
      <p:sp>
        <p:nvSpPr>
          <p:cNvPr id="5" name="Rectangle 24"/>
          <p:cNvSpPr>
            <a:spLocks noGrp="1" noChangeArrowheads="1"/>
          </p:cNvSpPr>
          <p:nvPr>
            <p:ph type="sldNum" sz="quarter" idx="12"/>
          </p:nvPr>
        </p:nvSpPr>
        <p:spPr>
          <a:ln/>
        </p:spPr>
        <p:txBody>
          <a:bodyPr/>
          <a:lstStyle>
            <a:lvl1pPr>
              <a:defRPr/>
            </a:lvl1pPr>
          </a:lstStyle>
          <a:p>
            <a:pPr>
              <a:defRPr/>
            </a:pPr>
            <a:fld id="{67059A95-26EE-48AA-850E-B6BB57715E19}"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2"/>
          <p:cNvSpPr>
            <a:spLocks noGrp="1" noChangeArrowheads="1"/>
          </p:cNvSpPr>
          <p:nvPr>
            <p:ph type="dt" sz="quarter" idx="10"/>
          </p:nvPr>
        </p:nvSpPr>
        <p:spPr>
          <a:ln/>
        </p:spPr>
        <p:txBody>
          <a:bodyPr/>
          <a:lstStyle>
            <a:lvl1pPr>
              <a:defRPr/>
            </a:lvl1pPr>
          </a:lstStyle>
          <a:p>
            <a:pPr>
              <a:defRPr/>
            </a:pPr>
            <a:endParaRPr lang="en-US"/>
          </a:p>
        </p:txBody>
      </p:sp>
      <p:sp>
        <p:nvSpPr>
          <p:cNvPr id="3" name="Rectangle 23"/>
          <p:cNvSpPr>
            <a:spLocks noGrp="1" noChangeArrowheads="1"/>
          </p:cNvSpPr>
          <p:nvPr>
            <p:ph type="ftr" sz="quarter" idx="11"/>
          </p:nvPr>
        </p:nvSpPr>
        <p:spPr>
          <a:ln/>
        </p:spPr>
        <p:txBody>
          <a:bodyPr/>
          <a:lstStyle>
            <a:lvl1pPr>
              <a:defRPr/>
            </a:lvl1pPr>
          </a:lstStyle>
          <a:p>
            <a:pPr>
              <a:defRPr/>
            </a:pPr>
            <a:endParaRPr lang="en-US"/>
          </a:p>
        </p:txBody>
      </p:sp>
      <p:sp>
        <p:nvSpPr>
          <p:cNvPr id="4" name="Rectangle 24"/>
          <p:cNvSpPr>
            <a:spLocks noGrp="1" noChangeArrowheads="1"/>
          </p:cNvSpPr>
          <p:nvPr>
            <p:ph type="sldNum" sz="quarter" idx="12"/>
          </p:nvPr>
        </p:nvSpPr>
        <p:spPr>
          <a:ln/>
        </p:spPr>
        <p:txBody>
          <a:bodyPr/>
          <a:lstStyle>
            <a:lvl1pPr>
              <a:defRPr/>
            </a:lvl1pPr>
          </a:lstStyle>
          <a:p>
            <a:pPr>
              <a:defRPr/>
            </a:pPr>
            <a:fld id="{04D9E591-58B9-4888-A860-7C9203CCED03}"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2"/>
          <p:cNvSpPr>
            <a:spLocks noGrp="1" noChangeArrowheads="1"/>
          </p:cNvSpPr>
          <p:nvPr>
            <p:ph type="dt" sz="quarter" idx="10"/>
          </p:nvPr>
        </p:nvSpPr>
        <p:spPr>
          <a:ln/>
        </p:spPr>
        <p:txBody>
          <a:bodyPr/>
          <a:lstStyle>
            <a:lvl1pPr>
              <a:defRPr/>
            </a:lvl1pPr>
          </a:lstStyle>
          <a:p>
            <a:pPr>
              <a:defRPr/>
            </a:pPr>
            <a:endParaRPr lang="en-US"/>
          </a:p>
        </p:txBody>
      </p:sp>
      <p:sp>
        <p:nvSpPr>
          <p:cNvPr id="6" name="Rectangle 23"/>
          <p:cNvSpPr>
            <a:spLocks noGrp="1" noChangeArrowheads="1"/>
          </p:cNvSpPr>
          <p:nvPr>
            <p:ph type="ftr" sz="quarter" idx="11"/>
          </p:nvPr>
        </p:nvSpPr>
        <p:spPr>
          <a:ln/>
        </p:spPr>
        <p:txBody>
          <a:bodyPr/>
          <a:lstStyle>
            <a:lvl1pPr>
              <a:defRPr/>
            </a:lvl1pPr>
          </a:lstStyle>
          <a:p>
            <a:pPr>
              <a:defRPr/>
            </a:pPr>
            <a:endParaRPr lang="en-US"/>
          </a:p>
        </p:txBody>
      </p:sp>
      <p:sp>
        <p:nvSpPr>
          <p:cNvPr id="7" name="Rectangle 24"/>
          <p:cNvSpPr>
            <a:spLocks noGrp="1" noChangeArrowheads="1"/>
          </p:cNvSpPr>
          <p:nvPr>
            <p:ph type="sldNum" sz="quarter" idx="12"/>
          </p:nvPr>
        </p:nvSpPr>
        <p:spPr>
          <a:ln/>
        </p:spPr>
        <p:txBody>
          <a:bodyPr/>
          <a:lstStyle>
            <a:lvl1pPr>
              <a:defRPr/>
            </a:lvl1pPr>
          </a:lstStyle>
          <a:p>
            <a:pPr>
              <a:defRPr/>
            </a:pPr>
            <a:fld id="{8CDB5E36-D521-400F-9FEF-1AE86186C725}"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2"/>
          <p:cNvSpPr>
            <a:spLocks noGrp="1" noChangeArrowheads="1"/>
          </p:cNvSpPr>
          <p:nvPr>
            <p:ph type="dt" sz="quarter" idx="10"/>
          </p:nvPr>
        </p:nvSpPr>
        <p:spPr>
          <a:ln/>
        </p:spPr>
        <p:txBody>
          <a:bodyPr/>
          <a:lstStyle>
            <a:lvl1pPr>
              <a:defRPr/>
            </a:lvl1pPr>
          </a:lstStyle>
          <a:p>
            <a:pPr>
              <a:defRPr/>
            </a:pPr>
            <a:endParaRPr lang="en-US"/>
          </a:p>
        </p:txBody>
      </p:sp>
      <p:sp>
        <p:nvSpPr>
          <p:cNvPr id="6" name="Rectangle 23"/>
          <p:cNvSpPr>
            <a:spLocks noGrp="1" noChangeArrowheads="1"/>
          </p:cNvSpPr>
          <p:nvPr>
            <p:ph type="ftr" sz="quarter" idx="11"/>
          </p:nvPr>
        </p:nvSpPr>
        <p:spPr>
          <a:ln/>
        </p:spPr>
        <p:txBody>
          <a:bodyPr/>
          <a:lstStyle>
            <a:lvl1pPr>
              <a:defRPr/>
            </a:lvl1pPr>
          </a:lstStyle>
          <a:p>
            <a:pPr>
              <a:defRPr/>
            </a:pPr>
            <a:endParaRPr lang="en-US"/>
          </a:p>
        </p:txBody>
      </p:sp>
      <p:sp>
        <p:nvSpPr>
          <p:cNvPr id="7" name="Rectangle 24"/>
          <p:cNvSpPr>
            <a:spLocks noGrp="1" noChangeArrowheads="1"/>
          </p:cNvSpPr>
          <p:nvPr>
            <p:ph type="sldNum" sz="quarter" idx="12"/>
          </p:nvPr>
        </p:nvSpPr>
        <p:spPr>
          <a:ln/>
        </p:spPr>
        <p:txBody>
          <a:bodyPr/>
          <a:lstStyle>
            <a:lvl1pPr>
              <a:defRPr/>
            </a:lvl1pPr>
          </a:lstStyle>
          <a:p>
            <a:pPr>
              <a:defRPr/>
            </a:pPr>
            <a:fld id="{1B9BFBC3-50A9-4C7C-BFC5-DDEAF50AFE48}"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2"/>
          <p:cNvSpPr>
            <a:spLocks noGrp="1" noChangeArrowheads="1"/>
          </p:cNvSpPr>
          <p:nvPr>
            <p:ph type="dt" sz="quarter" idx="10"/>
          </p:nvPr>
        </p:nvSpPr>
        <p:spPr>
          <a:ln/>
        </p:spPr>
        <p:txBody>
          <a:bodyPr/>
          <a:lstStyle>
            <a:lvl1pPr>
              <a:defRPr/>
            </a:lvl1pPr>
          </a:lstStyle>
          <a:p>
            <a:pPr>
              <a:defRPr/>
            </a:pPr>
            <a:endParaRPr lang="en-US"/>
          </a:p>
        </p:txBody>
      </p:sp>
      <p:sp>
        <p:nvSpPr>
          <p:cNvPr id="5" name="Rectangle 23"/>
          <p:cNvSpPr>
            <a:spLocks noGrp="1" noChangeArrowheads="1"/>
          </p:cNvSpPr>
          <p:nvPr>
            <p:ph type="ftr" sz="quarter" idx="11"/>
          </p:nvPr>
        </p:nvSpPr>
        <p:spPr>
          <a:ln/>
        </p:spPr>
        <p:txBody>
          <a:bodyPr/>
          <a:lstStyle>
            <a:lvl1pPr>
              <a:defRPr/>
            </a:lvl1pPr>
          </a:lstStyle>
          <a:p>
            <a:pPr>
              <a:defRPr/>
            </a:pPr>
            <a:endParaRPr lang="en-US"/>
          </a:p>
        </p:txBody>
      </p:sp>
      <p:sp>
        <p:nvSpPr>
          <p:cNvPr id="6" name="Rectangle 24"/>
          <p:cNvSpPr>
            <a:spLocks noGrp="1" noChangeArrowheads="1"/>
          </p:cNvSpPr>
          <p:nvPr>
            <p:ph type="sldNum" sz="quarter" idx="12"/>
          </p:nvPr>
        </p:nvSpPr>
        <p:spPr>
          <a:ln/>
        </p:spPr>
        <p:txBody>
          <a:bodyPr/>
          <a:lstStyle>
            <a:lvl1pPr>
              <a:defRPr/>
            </a:lvl1pPr>
          </a:lstStyle>
          <a:p>
            <a:pPr>
              <a:defRPr/>
            </a:pPr>
            <a:fld id="{569E589D-678A-4531-824E-B66D7DB6EC31}"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8913" y="1216025"/>
            <a:ext cx="2020887" cy="4727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3075" y="1216025"/>
            <a:ext cx="5913438" cy="4727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2"/>
          <p:cNvSpPr>
            <a:spLocks noGrp="1" noChangeArrowheads="1"/>
          </p:cNvSpPr>
          <p:nvPr>
            <p:ph type="dt" sz="quarter" idx="10"/>
          </p:nvPr>
        </p:nvSpPr>
        <p:spPr>
          <a:ln/>
        </p:spPr>
        <p:txBody>
          <a:bodyPr/>
          <a:lstStyle>
            <a:lvl1pPr>
              <a:defRPr/>
            </a:lvl1pPr>
          </a:lstStyle>
          <a:p>
            <a:pPr>
              <a:defRPr/>
            </a:pPr>
            <a:endParaRPr lang="en-US"/>
          </a:p>
        </p:txBody>
      </p:sp>
      <p:sp>
        <p:nvSpPr>
          <p:cNvPr id="5" name="Rectangle 23"/>
          <p:cNvSpPr>
            <a:spLocks noGrp="1" noChangeArrowheads="1"/>
          </p:cNvSpPr>
          <p:nvPr>
            <p:ph type="ftr" sz="quarter" idx="11"/>
          </p:nvPr>
        </p:nvSpPr>
        <p:spPr>
          <a:ln/>
        </p:spPr>
        <p:txBody>
          <a:bodyPr/>
          <a:lstStyle>
            <a:lvl1pPr>
              <a:defRPr/>
            </a:lvl1pPr>
          </a:lstStyle>
          <a:p>
            <a:pPr>
              <a:defRPr/>
            </a:pPr>
            <a:endParaRPr lang="en-US"/>
          </a:p>
        </p:txBody>
      </p:sp>
      <p:sp>
        <p:nvSpPr>
          <p:cNvPr id="6" name="Rectangle 24"/>
          <p:cNvSpPr>
            <a:spLocks noGrp="1" noChangeArrowheads="1"/>
          </p:cNvSpPr>
          <p:nvPr>
            <p:ph type="sldNum" sz="quarter" idx="12"/>
          </p:nvPr>
        </p:nvSpPr>
        <p:spPr>
          <a:ln/>
        </p:spPr>
        <p:txBody>
          <a:bodyPr/>
          <a:lstStyle>
            <a:lvl1pPr>
              <a:defRPr/>
            </a:lvl1pPr>
          </a:lstStyle>
          <a:p>
            <a:pPr>
              <a:defRPr/>
            </a:pPr>
            <a:fld id="{191372F0-39A1-4504-A6C2-AF373EE98046}"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4"/>
          <p:cNvSpPr>
            <a:spLocks noGrp="1" noChangeArrowheads="1"/>
          </p:cNvSpPr>
          <p:nvPr>
            <p:ph type="dt" sz="half" idx="10"/>
          </p:nvPr>
        </p:nvSpPr>
        <p:spPr>
          <a:ln/>
        </p:spPr>
        <p:txBody>
          <a:bodyPr/>
          <a:lstStyle>
            <a:lvl1pPr>
              <a:defRPr/>
            </a:lvl1pPr>
          </a:lstStyle>
          <a:p>
            <a:pPr>
              <a:defRPr/>
            </a:pPr>
            <a:endParaRPr lang="en-US"/>
          </a:p>
        </p:txBody>
      </p:sp>
      <p:sp>
        <p:nvSpPr>
          <p:cNvPr id="5" name="Rectangle 25"/>
          <p:cNvSpPr>
            <a:spLocks noGrp="1" noChangeArrowheads="1"/>
          </p:cNvSpPr>
          <p:nvPr>
            <p:ph type="ftr" sz="quarter" idx="11"/>
          </p:nvPr>
        </p:nvSpPr>
        <p:spPr>
          <a:ln/>
        </p:spPr>
        <p:txBody>
          <a:bodyPr/>
          <a:lstStyle>
            <a:lvl1pPr>
              <a:defRPr/>
            </a:lvl1pPr>
          </a:lstStyle>
          <a:p>
            <a:pPr>
              <a:defRPr/>
            </a:pPr>
            <a:endParaRPr lang="en-US"/>
          </a:p>
        </p:txBody>
      </p:sp>
      <p:sp>
        <p:nvSpPr>
          <p:cNvPr id="6" name="Rectangle 26"/>
          <p:cNvSpPr>
            <a:spLocks noGrp="1" noChangeArrowheads="1"/>
          </p:cNvSpPr>
          <p:nvPr>
            <p:ph type="sldNum" sz="quarter" idx="12"/>
          </p:nvPr>
        </p:nvSpPr>
        <p:spPr>
          <a:ln/>
        </p:spPr>
        <p:txBody>
          <a:bodyPr/>
          <a:lstStyle>
            <a:lvl1pPr>
              <a:defRPr/>
            </a:lvl1pPr>
          </a:lstStyle>
          <a:p>
            <a:pPr>
              <a:defRPr/>
            </a:pPr>
            <a:fld id="{5D201006-8CB7-45C4-ADB9-142D304FA878}"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dt" sz="half" idx="10"/>
          </p:nvPr>
        </p:nvSpPr>
        <p:spPr>
          <a:ln/>
        </p:spPr>
        <p:txBody>
          <a:bodyPr/>
          <a:lstStyle>
            <a:lvl1pPr>
              <a:defRPr/>
            </a:lvl1pPr>
          </a:lstStyle>
          <a:p>
            <a:pPr>
              <a:defRPr/>
            </a:pPr>
            <a:endParaRPr lang="en-US"/>
          </a:p>
        </p:txBody>
      </p:sp>
      <p:sp>
        <p:nvSpPr>
          <p:cNvPr id="5" name="Rectangle 25"/>
          <p:cNvSpPr>
            <a:spLocks noGrp="1" noChangeArrowheads="1"/>
          </p:cNvSpPr>
          <p:nvPr>
            <p:ph type="ftr" sz="quarter" idx="11"/>
          </p:nvPr>
        </p:nvSpPr>
        <p:spPr>
          <a:ln/>
        </p:spPr>
        <p:txBody>
          <a:bodyPr/>
          <a:lstStyle>
            <a:lvl1pPr>
              <a:defRPr/>
            </a:lvl1pPr>
          </a:lstStyle>
          <a:p>
            <a:pPr>
              <a:defRPr/>
            </a:pPr>
            <a:endParaRPr lang="en-US"/>
          </a:p>
        </p:txBody>
      </p:sp>
      <p:sp>
        <p:nvSpPr>
          <p:cNvPr id="6" name="Rectangle 26"/>
          <p:cNvSpPr>
            <a:spLocks noGrp="1" noChangeArrowheads="1"/>
          </p:cNvSpPr>
          <p:nvPr>
            <p:ph type="sldNum" sz="quarter" idx="12"/>
          </p:nvPr>
        </p:nvSpPr>
        <p:spPr>
          <a:ln/>
        </p:spPr>
        <p:txBody>
          <a:bodyPr/>
          <a:lstStyle>
            <a:lvl1pPr>
              <a:defRPr/>
            </a:lvl1pPr>
          </a:lstStyle>
          <a:p>
            <a:pPr>
              <a:defRPr/>
            </a:pPr>
            <a:fld id="{F166EF27-726F-4272-BB0A-33CF0BB1F3F1}"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a:p>
        </p:txBody>
      </p:sp>
      <p:sp>
        <p:nvSpPr>
          <p:cNvPr id="5" name="Rectangle 25"/>
          <p:cNvSpPr>
            <a:spLocks noGrp="1" noChangeArrowheads="1"/>
          </p:cNvSpPr>
          <p:nvPr>
            <p:ph type="ftr" sz="quarter" idx="11"/>
          </p:nvPr>
        </p:nvSpPr>
        <p:spPr>
          <a:ln/>
        </p:spPr>
        <p:txBody>
          <a:bodyPr/>
          <a:lstStyle>
            <a:lvl1pPr>
              <a:defRPr/>
            </a:lvl1pPr>
          </a:lstStyle>
          <a:p>
            <a:pPr>
              <a:defRPr/>
            </a:pPr>
            <a:endParaRPr lang="en-US"/>
          </a:p>
        </p:txBody>
      </p:sp>
      <p:sp>
        <p:nvSpPr>
          <p:cNvPr id="6" name="Rectangle 26"/>
          <p:cNvSpPr>
            <a:spLocks noGrp="1" noChangeArrowheads="1"/>
          </p:cNvSpPr>
          <p:nvPr>
            <p:ph type="sldNum" sz="quarter" idx="12"/>
          </p:nvPr>
        </p:nvSpPr>
        <p:spPr>
          <a:ln/>
        </p:spPr>
        <p:txBody>
          <a:bodyPr/>
          <a:lstStyle>
            <a:lvl1pPr>
              <a:defRPr/>
            </a:lvl1pPr>
          </a:lstStyle>
          <a:p>
            <a:pPr>
              <a:defRPr/>
            </a:pPr>
            <a:fld id="{2B8079A4-BC68-4EE4-96D9-6E4376666E2B}"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2441575"/>
            <a:ext cx="3956050" cy="3502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3750" y="2441575"/>
            <a:ext cx="3956050" cy="3502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4"/>
          <p:cNvSpPr>
            <a:spLocks noGrp="1" noChangeArrowheads="1"/>
          </p:cNvSpPr>
          <p:nvPr>
            <p:ph type="dt" sz="half" idx="10"/>
          </p:nvPr>
        </p:nvSpPr>
        <p:spPr>
          <a:ln/>
        </p:spPr>
        <p:txBody>
          <a:bodyPr/>
          <a:lstStyle>
            <a:lvl1pPr>
              <a:defRPr/>
            </a:lvl1pPr>
          </a:lstStyle>
          <a:p>
            <a:pPr>
              <a:defRPr/>
            </a:pPr>
            <a:endParaRPr lang="en-US"/>
          </a:p>
        </p:txBody>
      </p:sp>
      <p:sp>
        <p:nvSpPr>
          <p:cNvPr id="6" name="Rectangle 25"/>
          <p:cNvSpPr>
            <a:spLocks noGrp="1" noChangeArrowheads="1"/>
          </p:cNvSpPr>
          <p:nvPr>
            <p:ph type="ftr" sz="quarter" idx="11"/>
          </p:nvPr>
        </p:nvSpPr>
        <p:spPr>
          <a:ln/>
        </p:spPr>
        <p:txBody>
          <a:bodyPr/>
          <a:lstStyle>
            <a:lvl1pPr>
              <a:defRPr/>
            </a:lvl1pPr>
          </a:lstStyle>
          <a:p>
            <a:pPr>
              <a:defRPr/>
            </a:pPr>
            <a:endParaRPr lang="en-US"/>
          </a:p>
        </p:txBody>
      </p:sp>
      <p:sp>
        <p:nvSpPr>
          <p:cNvPr id="7" name="Rectangle 26"/>
          <p:cNvSpPr>
            <a:spLocks noGrp="1" noChangeArrowheads="1"/>
          </p:cNvSpPr>
          <p:nvPr>
            <p:ph type="sldNum" sz="quarter" idx="12"/>
          </p:nvPr>
        </p:nvSpPr>
        <p:spPr>
          <a:ln/>
        </p:spPr>
        <p:txBody>
          <a:bodyPr/>
          <a:lstStyle>
            <a:lvl1pPr>
              <a:defRPr/>
            </a:lvl1pPr>
          </a:lstStyle>
          <a:p>
            <a:pPr>
              <a:defRPr/>
            </a:pPr>
            <a:fld id="{34C50C88-A474-4D68-85D7-E552F38FEB88}"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4"/>
          <p:cNvSpPr>
            <a:spLocks noGrp="1" noChangeArrowheads="1"/>
          </p:cNvSpPr>
          <p:nvPr>
            <p:ph type="dt" sz="half" idx="10"/>
          </p:nvPr>
        </p:nvSpPr>
        <p:spPr>
          <a:ln/>
        </p:spPr>
        <p:txBody>
          <a:bodyPr/>
          <a:lstStyle>
            <a:lvl1pPr>
              <a:defRPr/>
            </a:lvl1pPr>
          </a:lstStyle>
          <a:p>
            <a:pPr>
              <a:defRPr/>
            </a:pPr>
            <a:endParaRPr lang="en-US"/>
          </a:p>
        </p:txBody>
      </p:sp>
      <p:sp>
        <p:nvSpPr>
          <p:cNvPr id="8" name="Rectangle 25"/>
          <p:cNvSpPr>
            <a:spLocks noGrp="1" noChangeArrowheads="1"/>
          </p:cNvSpPr>
          <p:nvPr>
            <p:ph type="ftr" sz="quarter" idx="11"/>
          </p:nvPr>
        </p:nvSpPr>
        <p:spPr>
          <a:ln/>
        </p:spPr>
        <p:txBody>
          <a:bodyPr/>
          <a:lstStyle>
            <a:lvl1pPr>
              <a:defRPr/>
            </a:lvl1pPr>
          </a:lstStyle>
          <a:p>
            <a:pPr>
              <a:defRPr/>
            </a:pPr>
            <a:endParaRPr lang="en-US"/>
          </a:p>
        </p:txBody>
      </p:sp>
      <p:sp>
        <p:nvSpPr>
          <p:cNvPr id="9" name="Rectangle 26"/>
          <p:cNvSpPr>
            <a:spLocks noGrp="1" noChangeArrowheads="1"/>
          </p:cNvSpPr>
          <p:nvPr>
            <p:ph type="sldNum" sz="quarter" idx="12"/>
          </p:nvPr>
        </p:nvSpPr>
        <p:spPr>
          <a:ln/>
        </p:spPr>
        <p:txBody>
          <a:bodyPr/>
          <a:lstStyle>
            <a:lvl1pPr>
              <a:defRPr/>
            </a:lvl1pPr>
          </a:lstStyle>
          <a:p>
            <a:pPr>
              <a:defRPr/>
            </a:pPr>
            <a:fld id="{0A90DCEB-D196-4116-A49A-20681781B045}"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4"/>
          <p:cNvSpPr>
            <a:spLocks noGrp="1" noChangeArrowheads="1"/>
          </p:cNvSpPr>
          <p:nvPr>
            <p:ph type="dt" sz="half" idx="10"/>
          </p:nvPr>
        </p:nvSpPr>
        <p:spPr>
          <a:ln/>
        </p:spPr>
        <p:txBody>
          <a:bodyPr/>
          <a:lstStyle>
            <a:lvl1pPr>
              <a:defRPr/>
            </a:lvl1pPr>
          </a:lstStyle>
          <a:p>
            <a:pPr>
              <a:defRPr/>
            </a:pPr>
            <a:endParaRPr lang="en-US"/>
          </a:p>
        </p:txBody>
      </p:sp>
      <p:sp>
        <p:nvSpPr>
          <p:cNvPr id="4" name="Rectangle 25"/>
          <p:cNvSpPr>
            <a:spLocks noGrp="1" noChangeArrowheads="1"/>
          </p:cNvSpPr>
          <p:nvPr>
            <p:ph type="ftr" sz="quarter" idx="11"/>
          </p:nvPr>
        </p:nvSpPr>
        <p:spPr>
          <a:ln/>
        </p:spPr>
        <p:txBody>
          <a:bodyPr/>
          <a:lstStyle>
            <a:lvl1pPr>
              <a:defRPr/>
            </a:lvl1pPr>
          </a:lstStyle>
          <a:p>
            <a:pPr>
              <a:defRPr/>
            </a:pPr>
            <a:endParaRPr lang="en-US"/>
          </a:p>
        </p:txBody>
      </p:sp>
      <p:sp>
        <p:nvSpPr>
          <p:cNvPr id="5" name="Rectangle 26"/>
          <p:cNvSpPr>
            <a:spLocks noGrp="1" noChangeArrowheads="1"/>
          </p:cNvSpPr>
          <p:nvPr>
            <p:ph type="sldNum" sz="quarter" idx="12"/>
          </p:nvPr>
        </p:nvSpPr>
        <p:spPr>
          <a:ln/>
        </p:spPr>
        <p:txBody>
          <a:bodyPr/>
          <a:lstStyle>
            <a:lvl1pPr>
              <a:defRPr/>
            </a:lvl1pPr>
          </a:lstStyle>
          <a:p>
            <a:pPr>
              <a:defRPr/>
            </a:pPr>
            <a:fld id="{1940DE6A-4D6A-4BAA-AE8D-D7B8B15685F7}"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a:p>
        </p:txBody>
      </p:sp>
      <p:sp>
        <p:nvSpPr>
          <p:cNvPr id="3" name="Rectangle 25"/>
          <p:cNvSpPr>
            <a:spLocks noGrp="1" noChangeArrowheads="1"/>
          </p:cNvSpPr>
          <p:nvPr>
            <p:ph type="ftr" sz="quarter" idx="11"/>
          </p:nvPr>
        </p:nvSpPr>
        <p:spPr>
          <a:ln/>
        </p:spPr>
        <p:txBody>
          <a:bodyPr/>
          <a:lstStyle>
            <a:lvl1pPr>
              <a:defRPr/>
            </a:lvl1pPr>
          </a:lstStyle>
          <a:p>
            <a:pPr>
              <a:defRPr/>
            </a:pPr>
            <a:endParaRPr lang="en-US"/>
          </a:p>
        </p:txBody>
      </p:sp>
      <p:sp>
        <p:nvSpPr>
          <p:cNvPr id="4" name="Rectangle 26"/>
          <p:cNvSpPr>
            <a:spLocks noGrp="1" noChangeArrowheads="1"/>
          </p:cNvSpPr>
          <p:nvPr>
            <p:ph type="sldNum" sz="quarter" idx="12"/>
          </p:nvPr>
        </p:nvSpPr>
        <p:spPr>
          <a:ln/>
        </p:spPr>
        <p:txBody>
          <a:bodyPr/>
          <a:lstStyle>
            <a:lvl1pPr>
              <a:defRPr/>
            </a:lvl1pPr>
          </a:lstStyle>
          <a:p>
            <a:pPr>
              <a:defRPr/>
            </a:pPr>
            <a:fld id="{F396A6F2-F300-4674-B352-D957340A46A8}"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p>
        </p:txBody>
      </p:sp>
      <p:sp>
        <p:nvSpPr>
          <p:cNvPr id="6" name="Rectangle 25"/>
          <p:cNvSpPr>
            <a:spLocks noGrp="1" noChangeArrowheads="1"/>
          </p:cNvSpPr>
          <p:nvPr>
            <p:ph type="ftr" sz="quarter" idx="11"/>
          </p:nvPr>
        </p:nvSpPr>
        <p:spPr>
          <a:ln/>
        </p:spPr>
        <p:txBody>
          <a:bodyPr/>
          <a:lstStyle>
            <a:lvl1pPr>
              <a:defRPr/>
            </a:lvl1pPr>
          </a:lstStyle>
          <a:p>
            <a:pPr>
              <a:defRPr/>
            </a:pPr>
            <a:endParaRPr lang="en-US"/>
          </a:p>
        </p:txBody>
      </p:sp>
      <p:sp>
        <p:nvSpPr>
          <p:cNvPr id="7" name="Rectangle 26"/>
          <p:cNvSpPr>
            <a:spLocks noGrp="1" noChangeArrowheads="1"/>
          </p:cNvSpPr>
          <p:nvPr>
            <p:ph type="sldNum" sz="quarter" idx="12"/>
          </p:nvPr>
        </p:nvSpPr>
        <p:spPr>
          <a:ln/>
        </p:spPr>
        <p:txBody>
          <a:bodyPr/>
          <a:lstStyle>
            <a:lvl1pPr>
              <a:defRPr/>
            </a:lvl1pPr>
          </a:lstStyle>
          <a:p>
            <a:pPr>
              <a:defRPr/>
            </a:pPr>
            <a:fld id="{087E5662-CFCC-4C59-8F25-26850B59D301}"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p>
        </p:txBody>
      </p:sp>
      <p:sp>
        <p:nvSpPr>
          <p:cNvPr id="6" name="Rectangle 25"/>
          <p:cNvSpPr>
            <a:spLocks noGrp="1" noChangeArrowheads="1"/>
          </p:cNvSpPr>
          <p:nvPr>
            <p:ph type="ftr" sz="quarter" idx="11"/>
          </p:nvPr>
        </p:nvSpPr>
        <p:spPr>
          <a:ln/>
        </p:spPr>
        <p:txBody>
          <a:bodyPr/>
          <a:lstStyle>
            <a:lvl1pPr>
              <a:defRPr/>
            </a:lvl1pPr>
          </a:lstStyle>
          <a:p>
            <a:pPr>
              <a:defRPr/>
            </a:pPr>
            <a:endParaRPr lang="en-US"/>
          </a:p>
        </p:txBody>
      </p:sp>
      <p:sp>
        <p:nvSpPr>
          <p:cNvPr id="7" name="Rectangle 26"/>
          <p:cNvSpPr>
            <a:spLocks noGrp="1" noChangeArrowheads="1"/>
          </p:cNvSpPr>
          <p:nvPr>
            <p:ph type="sldNum" sz="quarter" idx="12"/>
          </p:nvPr>
        </p:nvSpPr>
        <p:spPr>
          <a:ln/>
        </p:spPr>
        <p:txBody>
          <a:bodyPr/>
          <a:lstStyle>
            <a:lvl1pPr>
              <a:defRPr/>
            </a:lvl1pPr>
          </a:lstStyle>
          <a:p>
            <a:pPr>
              <a:defRPr/>
            </a:pPr>
            <a:fld id="{02906BAB-AE5A-4D02-9DE5-E8B3A7298449}"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dt" sz="half" idx="10"/>
          </p:nvPr>
        </p:nvSpPr>
        <p:spPr>
          <a:ln/>
        </p:spPr>
        <p:txBody>
          <a:bodyPr/>
          <a:lstStyle>
            <a:lvl1pPr>
              <a:defRPr/>
            </a:lvl1pPr>
          </a:lstStyle>
          <a:p>
            <a:pPr>
              <a:defRPr/>
            </a:pPr>
            <a:endParaRPr lang="en-US"/>
          </a:p>
        </p:txBody>
      </p:sp>
      <p:sp>
        <p:nvSpPr>
          <p:cNvPr id="5" name="Rectangle 25"/>
          <p:cNvSpPr>
            <a:spLocks noGrp="1" noChangeArrowheads="1"/>
          </p:cNvSpPr>
          <p:nvPr>
            <p:ph type="ftr" sz="quarter" idx="11"/>
          </p:nvPr>
        </p:nvSpPr>
        <p:spPr>
          <a:ln/>
        </p:spPr>
        <p:txBody>
          <a:bodyPr/>
          <a:lstStyle>
            <a:lvl1pPr>
              <a:defRPr/>
            </a:lvl1pPr>
          </a:lstStyle>
          <a:p>
            <a:pPr>
              <a:defRPr/>
            </a:pPr>
            <a:endParaRPr lang="en-US"/>
          </a:p>
        </p:txBody>
      </p:sp>
      <p:sp>
        <p:nvSpPr>
          <p:cNvPr id="6" name="Rectangle 26"/>
          <p:cNvSpPr>
            <a:spLocks noGrp="1" noChangeArrowheads="1"/>
          </p:cNvSpPr>
          <p:nvPr>
            <p:ph type="sldNum" sz="quarter" idx="12"/>
          </p:nvPr>
        </p:nvSpPr>
        <p:spPr>
          <a:ln/>
        </p:spPr>
        <p:txBody>
          <a:bodyPr/>
          <a:lstStyle>
            <a:lvl1pPr>
              <a:defRPr/>
            </a:lvl1pPr>
          </a:lstStyle>
          <a:p>
            <a:pPr>
              <a:defRPr/>
            </a:pPr>
            <a:fld id="{531C4E10-B616-4432-A539-EDA114B8C365}"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8913" y="1216025"/>
            <a:ext cx="2020887" cy="4727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3075" y="1216025"/>
            <a:ext cx="5913438" cy="4727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dt" sz="half" idx="10"/>
          </p:nvPr>
        </p:nvSpPr>
        <p:spPr>
          <a:ln/>
        </p:spPr>
        <p:txBody>
          <a:bodyPr/>
          <a:lstStyle>
            <a:lvl1pPr>
              <a:defRPr/>
            </a:lvl1pPr>
          </a:lstStyle>
          <a:p>
            <a:pPr>
              <a:defRPr/>
            </a:pPr>
            <a:endParaRPr lang="en-US"/>
          </a:p>
        </p:txBody>
      </p:sp>
      <p:sp>
        <p:nvSpPr>
          <p:cNvPr id="5" name="Rectangle 25"/>
          <p:cNvSpPr>
            <a:spLocks noGrp="1" noChangeArrowheads="1"/>
          </p:cNvSpPr>
          <p:nvPr>
            <p:ph type="ftr" sz="quarter" idx="11"/>
          </p:nvPr>
        </p:nvSpPr>
        <p:spPr>
          <a:ln/>
        </p:spPr>
        <p:txBody>
          <a:bodyPr/>
          <a:lstStyle>
            <a:lvl1pPr>
              <a:defRPr/>
            </a:lvl1pPr>
          </a:lstStyle>
          <a:p>
            <a:pPr>
              <a:defRPr/>
            </a:pPr>
            <a:endParaRPr lang="en-US"/>
          </a:p>
        </p:txBody>
      </p:sp>
      <p:sp>
        <p:nvSpPr>
          <p:cNvPr id="6" name="Rectangle 26"/>
          <p:cNvSpPr>
            <a:spLocks noGrp="1" noChangeArrowheads="1"/>
          </p:cNvSpPr>
          <p:nvPr>
            <p:ph type="sldNum" sz="quarter" idx="12"/>
          </p:nvPr>
        </p:nvSpPr>
        <p:spPr>
          <a:ln/>
        </p:spPr>
        <p:txBody>
          <a:bodyPr/>
          <a:lstStyle>
            <a:lvl1pPr>
              <a:defRPr/>
            </a:lvl1pPr>
          </a:lstStyle>
          <a:p>
            <a:pPr>
              <a:defRPr/>
            </a:pPr>
            <a:fld id="{7B2ECDAB-2403-4CF3-90EB-BC7B96CA4E16}" type="slidenum">
              <a:rPr lang="en-US"/>
              <a:pPr>
                <a:defRPr/>
              </a:pPr>
              <a:t>‹#›</a:t>
            </a:fld>
            <a:endParaRPr lang="en-US"/>
          </a:p>
        </p:txBody>
      </p:sp>
    </p:spTree>
  </p:cSld>
  <p:clrMapOvr>
    <a:masterClrMapping/>
  </p:clrMapOvr>
  <p:transition xmlns:p14="http://schemas.microsoft.com/office/powerpoint/2010/main">
    <p:split orient="vert" dir="in"/>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endParaRPr lang="en-US"/>
          </a:p>
        </p:txBody>
      </p:sp>
      <p:sp>
        <p:nvSpPr>
          <p:cNvPr id="6" name="Rectangle 29"/>
          <p:cNvSpPr>
            <a:spLocks noGrp="1" noChangeArrowheads="1"/>
          </p:cNvSpPr>
          <p:nvPr>
            <p:ph type="sldNum" sz="quarter" idx="12"/>
          </p:nvPr>
        </p:nvSpPr>
        <p:spPr>
          <a:ln/>
        </p:spPr>
        <p:txBody>
          <a:bodyPr/>
          <a:lstStyle>
            <a:lvl1pPr>
              <a:defRPr/>
            </a:lvl1pPr>
          </a:lstStyle>
          <a:p>
            <a:pPr>
              <a:defRPr/>
            </a:pPr>
            <a:fld id="{BE70D37F-3186-4F34-A987-210203B94DA5}" type="slidenum">
              <a:rPr lang="en-US"/>
              <a:pPr>
                <a:defRPr/>
              </a:pPr>
              <a:t>‹#›</a:t>
            </a:fld>
            <a:endParaRPr lang="en-US"/>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endParaRPr lang="en-US"/>
          </a:p>
        </p:txBody>
      </p:sp>
      <p:sp>
        <p:nvSpPr>
          <p:cNvPr id="6" name="Rectangle 29"/>
          <p:cNvSpPr>
            <a:spLocks noGrp="1" noChangeArrowheads="1"/>
          </p:cNvSpPr>
          <p:nvPr>
            <p:ph type="sldNum" sz="quarter" idx="12"/>
          </p:nvPr>
        </p:nvSpPr>
        <p:spPr>
          <a:ln/>
        </p:spPr>
        <p:txBody>
          <a:bodyPr/>
          <a:lstStyle>
            <a:lvl1pPr>
              <a:defRPr/>
            </a:lvl1pPr>
          </a:lstStyle>
          <a:p>
            <a:pPr>
              <a:defRPr/>
            </a:pPr>
            <a:fld id="{F19F6978-93C8-4E3E-9E77-D7424FFBA456}" type="slidenum">
              <a:rPr lang="en-US"/>
              <a:pPr>
                <a:defRPr/>
              </a:pPr>
              <a:t>‹#›</a:t>
            </a:fld>
            <a:endParaRPr lang="en-US"/>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endParaRPr lang="en-US"/>
          </a:p>
        </p:txBody>
      </p:sp>
      <p:sp>
        <p:nvSpPr>
          <p:cNvPr id="6" name="Rectangle 29"/>
          <p:cNvSpPr>
            <a:spLocks noGrp="1" noChangeArrowheads="1"/>
          </p:cNvSpPr>
          <p:nvPr>
            <p:ph type="sldNum" sz="quarter" idx="12"/>
          </p:nvPr>
        </p:nvSpPr>
        <p:spPr>
          <a:ln/>
        </p:spPr>
        <p:txBody>
          <a:bodyPr/>
          <a:lstStyle>
            <a:lvl1pPr>
              <a:defRPr/>
            </a:lvl1pPr>
          </a:lstStyle>
          <a:p>
            <a:pPr>
              <a:defRPr/>
            </a:pPr>
            <a:fld id="{4D5794D7-D203-415A-B637-2C6E251D100C}" type="slidenum">
              <a:rPr lang="en-US"/>
              <a:pPr>
                <a:defRPr/>
              </a:pPr>
              <a:t>‹#›</a:t>
            </a:fld>
            <a:endParaRPr lang="en-US"/>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225675"/>
            <a:ext cx="3810000" cy="3814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225675"/>
            <a:ext cx="3810000" cy="3814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endParaRPr lang="en-US"/>
          </a:p>
        </p:txBody>
      </p:sp>
      <p:sp>
        <p:nvSpPr>
          <p:cNvPr id="7" name="Rectangle 29"/>
          <p:cNvSpPr>
            <a:spLocks noGrp="1" noChangeArrowheads="1"/>
          </p:cNvSpPr>
          <p:nvPr>
            <p:ph type="sldNum" sz="quarter" idx="12"/>
          </p:nvPr>
        </p:nvSpPr>
        <p:spPr>
          <a:ln/>
        </p:spPr>
        <p:txBody>
          <a:bodyPr/>
          <a:lstStyle>
            <a:lvl1pPr>
              <a:defRPr/>
            </a:lvl1pPr>
          </a:lstStyle>
          <a:p>
            <a:pPr>
              <a:defRPr/>
            </a:pPr>
            <a:fld id="{6896E1AE-5AC2-42CD-A3FB-8CC9C29668B6}" type="slidenum">
              <a:rPr lang="en-US"/>
              <a:pPr>
                <a:defRPr/>
              </a:pPr>
              <a:t>‹#›</a:t>
            </a:fld>
            <a:endParaRPr lang="en-US"/>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7"/>
          <p:cNvSpPr>
            <a:spLocks noGrp="1" noChangeArrowheads="1"/>
          </p:cNvSpPr>
          <p:nvPr>
            <p:ph type="dt" sz="half" idx="10"/>
          </p:nvPr>
        </p:nvSpPr>
        <p:spPr>
          <a:ln/>
        </p:spPr>
        <p:txBody>
          <a:bodyPr/>
          <a:lstStyle>
            <a:lvl1pPr>
              <a:defRPr/>
            </a:lvl1pPr>
          </a:lstStyle>
          <a:p>
            <a:pPr>
              <a:defRPr/>
            </a:pPr>
            <a:endParaRPr lang="en-US"/>
          </a:p>
        </p:txBody>
      </p:sp>
      <p:sp>
        <p:nvSpPr>
          <p:cNvPr id="8" name="Rectangle 28"/>
          <p:cNvSpPr>
            <a:spLocks noGrp="1" noChangeArrowheads="1"/>
          </p:cNvSpPr>
          <p:nvPr>
            <p:ph type="ftr" sz="quarter" idx="11"/>
          </p:nvPr>
        </p:nvSpPr>
        <p:spPr>
          <a:ln/>
        </p:spPr>
        <p:txBody>
          <a:bodyPr/>
          <a:lstStyle>
            <a:lvl1pPr>
              <a:defRPr/>
            </a:lvl1pPr>
          </a:lstStyle>
          <a:p>
            <a:pPr>
              <a:defRPr/>
            </a:pPr>
            <a:endParaRPr lang="en-US"/>
          </a:p>
        </p:txBody>
      </p:sp>
      <p:sp>
        <p:nvSpPr>
          <p:cNvPr id="9" name="Rectangle 29"/>
          <p:cNvSpPr>
            <a:spLocks noGrp="1" noChangeArrowheads="1"/>
          </p:cNvSpPr>
          <p:nvPr>
            <p:ph type="sldNum" sz="quarter" idx="12"/>
          </p:nvPr>
        </p:nvSpPr>
        <p:spPr>
          <a:ln/>
        </p:spPr>
        <p:txBody>
          <a:bodyPr/>
          <a:lstStyle>
            <a:lvl1pPr>
              <a:defRPr/>
            </a:lvl1pPr>
          </a:lstStyle>
          <a:p>
            <a:pPr>
              <a:defRPr/>
            </a:pPr>
            <a:fld id="{EBBC93C5-74C4-4EC4-B20D-9C0FE0395321}" type="slidenum">
              <a:rPr lang="en-US"/>
              <a:pPr>
                <a:defRPr/>
              </a:pPr>
              <a:t>‹#›</a:t>
            </a:fld>
            <a:endParaRPr lang="en-US"/>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7"/>
          <p:cNvSpPr>
            <a:spLocks noGrp="1" noChangeArrowheads="1"/>
          </p:cNvSpPr>
          <p:nvPr>
            <p:ph type="dt" sz="half" idx="10"/>
          </p:nvPr>
        </p:nvSpPr>
        <p:spPr>
          <a:ln/>
        </p:spPr>
        <p:txBody>
          <a:bodyPr/>
          <a:lstStyle>
            <a:lvl1pPr>
              <a:defRPr/>
            </a:lvl1pPr>
          </a:lstStyle>
          <a:p>
            <a:pPr>
              <a:defRPr/>
            </a:pPr>
            <a:endParaRPr lang="en-US"/>
          </a:p>
        </p:txBody>
      </p:sp>
      <p:sp>
        <p:nvSpPr>
          <p:cNvPr id="4" name="Rectangle 28"/>
          <p:cNvSpPr>
            <a:spLocks noGrp="1" noChangeArrowheads="1"/>
          </p:cNvSpPr>
          <p:nvPr>
            <p:ph type="ftr" sz="quarter" idx="11"/>
          </p:nvPr>
        </p:nvSpPr>
        <p:spPr>
          <a:ln/>
        </p:spPr>
        <p:txBody>
          <a:bodyPr/>
          <a:lstStyle>
            <a:lvl1pPr>
              <a:defRPr/>
            </a:lvl1pPr>
          </a:lstStyle>
          <a:p>
            <a:pPr>
              <a:defRPr/>
            </a:pPr>
            <a:endParaRPr lang="en-US"/>
          </a:p>
        </p:txBody>
      </p:sp>
      <p:sp>
        <p:nvSpPr>
          <p:cNvPr id="5" name="Rectangle 29"/>
          <p:cNvSpPr>
            <a:spLocks noGrp="1" noChangeArrowheads="1"/>
          </p:cNvSpPr>
          <p:nvPr>
            <p:ph type="sldNum" sz="quarter" idx="12"/>
          </p:nvPr>
        </p:nvSpPr>
        <p:spPr>
          <a:ln/>
        </p:spPr>
        <p:txBody>
          <a:bodyPr/>
          <a:lstStyle>
            <a:lvl1pPr>
              <a:defRPr/>
            </a:lvl1pPr>
          </a:lstStyle>
          <a:p>
            <a:pPr>
              <a:defRPr/>
            </a:pPr>
            <a:fld id="{F52942CE-E4D6-4CED-8492-88D1144E3292}" type="slidenum">
              <a:rPr lang="en-US"/>
              <a:pPr>
                <a:defRPr/>
              </a:pPr>
              <a:t>‹#›</a:t>
            </a:fld>
            <a:endParaRPr lang="en-US"/>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7"/>
          <p:cNvSpPr>
            <a:spLocks noGrp="1" noChangeArrowheads="1"/>
          </p:cNvSpPr>
          <p:nvPr>
            <p:ph type="dt" sz="half" idx="10"/>
          </p:nvPr>
        </p:nvSpPr>
        <p:spPr>
          <a:ln/>
        </p:spPr>
        <p:txBody>
          <a:bodyPr/>
          <a:lstStyle>
            <a:lvl1pPr>
              <a:defRPr/>
            </a:lvl1pPr>
          </a:lstStyle>
          <a:p>
            <a:pPr>
              <a:defRPr/>
            </a:pPr>
            <a:endParaRPr lang="en-US"/>
          </a:p>
        </p:txBody>
      </p:sp>
      <p:sp>
        <p:nvSpPr>
          <p:cNvPr id="3" name="Rectangle 28"/>
          <p:cNvSpPr>
            <a:spLocks noGrp="1" noChangeArrowheads="1"/>
          </p:cNvSpPr>
          <p:nvPr>
            <p:ph type="ftr" sz="quarter" idx="11"/>
          </p:nvPr>
        </p:nvSpPr>
        <p:spPr>
          <a:ln/>
        </p:spPr>
        <p:txBody>
          <a:bodyPr/>
          <a:lstStyle>
            <a:lvl1pPr>
              <a:defRPr/>
            </a:lvl1pPr>
          </a:lstStyle>
          <a:p>
            <a:pPr>
              <a:defRPr/>
            </a:pPr>
            <a:endParaRPr lang="en-US"/>
          </a:p>
        </p:txBody>
      </p:sp>
      <p:sp>
        <p:nvSpPr>
          <p:cNvPr id="4" name="Rectangle 29"/>
          <p:cNvSpPr>
            <a:spLocks noGrp="1" noChangeArrowheads="1"/>
          </p:cNvSpPr>
          <p:nvPr>
            <p:ph type="sldNum" sz="quarter" idx="12"/>
          </p:nvPr>
        </p:nvSpPr>
        <p:spPr>
          <a:ln/>
        </p:spPr>
        <p:txBody>
          <a:bodyPr/>
          <a:lstStyle>
            <a:lvl1pPr>
              <a:defRPr/>
            </a:lvl1pPr>
          </a:lstStyle>
          <a:p>
            <a:pPr>
              <a:defRPr/>
            </a:pPr>
            <a:fld id="{18AB704F-2D05-4AFD-8B3A-C7461B1D2A8D}" type="slidenum">
              <a:rPr lang="en-US"/>
              <a:pPr>
                <a:defRPr/>
              </a:pPr>
              <a:t>‹#›</a:t>
            </a:fld>
            <a:endParaRPr lang="en-US"/>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endParaRPr lang="en-US"/>
          </a:p>
        </p:txBody>
      </p:sp>
      <p:sp>
        <p:nvSpPr>
          <p:cNvPr id="7" name="Rectangle 29"/>
          <p:cNvSpPr>
            <a:spLocks noGrp="1" noChangeArrowheads="1"/>
          </p:cNvSpPr>
          <p:nvPr>
            <p:ph type="sldNum" sz="quarter" idx="12"/>
          </p:nvPr>
        </p:nvSpPr>
        <p:spPr>
          <a:ln/>
        </p:spPr>
        <p:txBody>
          <a:bodyPr/>
          <a:lstStyle>
            <a:lvl1pPr>
              <a:defRPr/>
            </a:lvl1pPr>
          </a:lstStyle>
          <a:p>
            <a:pPr>
              <a:defRPr/>
            </a:pPr>
            <a:fld id="{95DAC965-8B77-4895-A814-1D5BFC7DFA76}" type="slidenum">
              <a:rPr lang="en-US"/>
              <a:pPr>
                <a:defRPr/>
              </a:pPr>
              <a:t>‹#›</a:t>
            </a:fld>
            <a:endParaRPr lang="en-US"/>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endParaRPr lang="en-US"/>
          </a:p>
        </p:txBody>
      </p:sp>
      <p:sp>
        <p:nvSpPr>
          <p:cNvPr id="7" name="Rectangle 29"/>
          <p:cNvSpPr>
            <a:spLocks noGrp="1" noChangeArrowheads="1"/>
          </p:cNvSpPr>
          <p:nvPr>
            <p:ph type="sldNum" sz="quarter" idx="12"/>
          </p:nvPr>
        </p:nvSpPr>
        <p:spPr>
          <a:ln/>
        </p:spPr>
        <p:txBody>
          <a:bodyPr/>
          <a:lstStyle>
            <a:lvl1pPr>
              <a:defRPr/>
            </a:lvl1pPr>
          </a:lstStyle>
          <a:p>
            <a:pPr>
              <a:defRPr/>
            </a:pPr>
            <a:fld id="{4F91FE5A-692A-43AD-94F9-66C3D1327A26}" type="slidenum">
              <a:rPr lang="en-US"/>
              <a:pPr>
                <a:defRPr/>
              </a:pPr>
              <a:t>‹#›</a:t>
            </a:fld>
            <a:endParaRPr lang="en-US"/>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endParaRPr lang="en-US"/>
          </a:p>
        </p:txBody>
      </p:sp>
      <p:sp>
        <p:nvSpPr>
          <p:cNvPr id="6" name="Rectangle 29"/>
          <p:cNvSpPr>
            <a:spLocks noGrp="1" noChangeArrowheads="1"/>
          </p:cNvSpPr>
          <p:nvPr>
            <p:ph type="sldNum" sz="quarter" idx="12"/>
          </p:nvPr>
        </p:nvSpPr>
        <p:spPr>
          <a:ln/>
        </p:spPr>
        <p:txBody>
          <a:bodyPr/>
          <a:lstStyle>
            <a:lvl1pPr>
              <a:defRPr/>
            </a:lvl1pPr>
          </a:lstStyle>
          <a:p>
            <a:pPr>
              <a:defRPr/>
            </a:pPr>
            <a:fld id="{1D2BAAF7-F9C6-4BE3-AC8F-2070C56FA0BC}" type="slidenum">
              <a:rPr lang="en-US"/>
              <a:pPr>
                <a:defRPr/>
              </a:pPr>
              <a:t>‹#›</a:t>
            </a:fld>
            <a:endParaRPr lang="en-US"/>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98438"/>
            <a:ext cx="1943100" cy="584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98438"/>
            <a:ext cx="5676900" cy="5842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endParaRPr lang="en-US"/>
          </a:p>
        </p:txBody>
      </p:sp>
      <p:sp>
        <p:nvSpPr>
          <p:cNvPr id="6" name="Rectangle 29"/>
          <p:cNvSpPr>
            <a:spLocks noGrp="1" noChangeArrowheads="1"/>
          </p:cNvSpPr>
          <p:nvPr>
            <p:ph type="sldNum" sz="quarter" idx="12"/>
          </p:nvPr>
        </p:nvSpPr>
        <p:spPr>
          <a:ln/>
        </p:spPr>
        <p:txBody>
          <a:bodyPr/>
          <a:lstStyle>
            <a:lvl1pPr>
              <a:defRPr/>
            </a:lvl1pPr>
          </a:lstStyle>
          <a:p>
            <a:pPr>
              <a:defRPr/>
            </a:pPr>
            <a:fld id="{39C81E2F-652C-447C-9714-4F8206945710}" type="slidenum">
              <a:rPr lang="en-US"/>
              <a:pPr>
                <a:defRPr/>
              </a:pPr>
              <a:t>‹#›</a:t>
            </a:fld>
            <a:endParaRPr lang="en-US"/>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E955D0-D515-4554-99FD-5A60393080D9}" type="slidenum">
              <a:rPr lang="en-US"/>
              <a:pPr>
                <a:defRPr/>
              </a:pPr>
              <a:t>‹#›</a:t>
            </a:fld>
            <a:endParaRPr lang="en-US"/>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EBFF323-849B-4310-AC4E-8167D45951F4}" type="slidenum">
              <a:rPr lang="en-US"/>
              <a:pPr>
                <a:defRPr/>
              </a:pPr>
              <a:t>‹#›</a:t>
            </a:fld>
            <a:endParaRPr lang="en-US"/>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072B6C-C0A2-4665-8D21-62496DB80CCE}" type="slidenum">
              <a:rPr lang="en-US"/>
              <a:pPr>
                <a:defRPr/>
              </a:pPr>
              <a:t>‹#›</a:t>
            </a:fld>
            <a:endParaRPr lang="en-US"/>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225675"/>
            <a:ext cx="3810000" cy="3814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225675"/>
            <a:ext cx="3810000" cy="3814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4F5DA62-A593-4053-AA62-6C9AA1031614}" type="slidenum">
              <a:rPr lang="en-US"/>
              <a:pPr>
                <a:defRPr/>
              </a:pPr>
              <a:t>‹#›</a:t>
            </a:fld>
            <a:endParaRPr lang="en-US"/>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4A7F1D2-DDC9-4BD8-87F9-883BFD6FE8D8}" type="slidenum">
              <a:rPr lang="en-US"/>
              <a:pPr>
                <a:defRPr/>
              </a:pPr>
              <a:t>‹#›</a:t>
            </a:fld>
            <a:endParaRPr lang="en-US"/>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EFE9B06-C83D-4F99-87D0-A2A7DD63EE0B}" type="slidenum">
              <a:rPr lang="en-US"/>
              <a:pPr>
                <a:defRPr/>
              </a:pPr>
              <a:t>‹#›</a:t>
            </a:fld>
            <a:endParaRPr lang="en-US"/>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B624A9C-6910-4583-BDBD-16D63CD690CF}" type="slidenum">
              <a:rPr lang="en-US"/>
              <a:pPr>
                <a:defRPr/>
              </a:pPr>
              <a:t>‹#›</a:t>
            </a:fld>
            <a:endParaRPr lang="en-US"/>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475C20D-338A-4E8D-88D2-F2AE7A5CE347}" type="slidenum">
              <a:rPr lang="en-US"/>
              <a:pPr>
                <a:defRPr/>
              </a:pPr>
              <a:t>‹#›</a:t>
            </a:fld>
            <a:endParaRPr lang="en-US"/>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DD574BB-FD81-45C7-9C5B-34FFD4011097}" type="slidenum">
              <a:rPr lang="en-US"/>
              <a:pPr>
                <a:defRPr/>
              </a:pPr>
              <a:t>‹#›</a:t>
            </a:fld>
            <a:endParaRPr lang="en-US"/>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1161D9-E7F5-4AA8-B6EB-F3C1D0C4C29F}" type="slidenum">
              <a:rPr lang="en-US"/>
              <a:pPr>
                <a:defRPr/>
              </a:pPr>
              <a:t>‹#›</a:t>
            </a:fld>
            <a:endParaRPr lang="en-US"/>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98438"/>
            <a:ext cx="1943100" cy="584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98438"/>
            <a:ext cx="5676900" cy="5842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114E88-368B-4EBB-B6F0-A1CC9018629E}" type="slidenum">
              <a:rPr lang="en-US"/>
              <a:pPr>
                <a:defRPr/>
              </a:pPr>
              <a:t>‹#›</a:t>
            </a:fld>
            <a:endParaRPr lang="en-US"/>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CF22B48-0004-4B5D-BF8D-833FF051DA81}" type="slidenum">
              <a:rPr lang="en-US"/>
              <a:pPr>
                <a:defRPr/>
              </a:pPr>
              <a:t>‹#›</a:t>
            </a:fld>
            <a:endParaRPr lang="en-US"/>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F48CDA-072E-440C-8A2D-AB8EFDA3DAE0}" type="slidenum">
              <a:rPr lang="en-US"/>
              <a:pPr>
                <a:defRPr/>
              </a:pPr>
              <a:t>‹#›</a:t>
            </a:fld>
            <a:endParaRPr lang="en-US"/>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60AE1A-0214-40D4-83E5-73F7B30E7AD2}" type="slidenum">
              <a:rPr lang="en-US"/>
              <a:pPr>
                <a:defRPr/>
              </a:pPr>
              <a:t>‹#›</a:t>
            </a:fld>
            <a:endParaRPr lang="en-US"/>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63700"/>
            <a:ext cx="3810000" cy="4462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63700"/>
            <a:ext cx="3810000" cy="4462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D0B36C5-069E-4705-8FB1-36F39E4BC01B}" type="slidenum">
              <a:rPr lang="en-US"/>
              <a:pPr>
                <a:defRPr/>
              </a:pPr>
              <a:t>‹#›</a:t>
            </a:fld>
            <a:endParaRPr lang="en-US"/>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B997ADA-B982-4F04-8485-A0FA33AF4905}" type="slidenum">
              <a:rPr lang="en-US"/>
              <a:pPr>
                <a:defRPr/>
              </a:pPr>
              <a:t>‹#›</a:t>
            </a:fld>
            <a:endParaRPr lang="en-US"/>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A9B8E06-4EF3-4016-B35E-B3A171ABA236}" type="slidenum">
              <a:rPr lang="en-US"/>
              <a:pPr>
                <a:defRPr/>
              </a:pPr>
              <a:t>‹#›</a:t>
            </a:fld>
            <a:endParaRPr lang="en-US"/>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CBA7C60-3D47-49FD-B520-7BDCB6933556}" type="slidenum">
              <a:rPr lang="en-US"/>
              <a:pPr>
                <a:defRPr/>
              </a:pPr>
              <a:t>‹#›</a:t>
            </a:fld>
            <a:endParaRPr lang="en-US"/>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4B5828A-36A5-43AF-B573-383D822D9F90}" type="slidenum">
              <a:rPr lang="en-US"/>
              <a:pPr>
                <a:defRPr/>
              </a:pPr>
              <a:t>‹#›</a:t>
            </a:fld>
            <a:endParaRPr lang="en-US"/>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E7C46CF-CEDE-4541-BB15-BA6E29FBEFA6}" type="slidenum">
              <a:rPr lang="en-US"/>
              <a:pPr>
                <a:defRPr/>
              </a:pPr>
              <a:t>‹#›</a:t>
            </a:fld>
            <a:endParaRPr lang="en-US"/>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F69CF7-3BDA-44AD-B70E-2AA5ECBC1D1E}" type="slidenum">
              <a:rPr lang="en-US"/>
              <a:pPr>
                <a:defRPr/>
              </a:pPr>
              <a:t>‹#›</a:t>
            </a:fld>
            <a:endParaRPr lang="en-US"/>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8938"/>
            <a:ext cx="1943100" cy="57372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8938"/>
            <a:ext cx="5676900" cy="57372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74E855B-17DD-49B4-87C2-17E7D746F69C}" type="slidenum">
              <a:rPr lang="en-US"/>
              <a:pPr>
                <a:defRPr/>
              </a:pPr>
              <a:t>‹#›</a:t>
            </a:fld>
            <a:endParaRPr lang="en-US"/>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1"/>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1C05951A-3E05-4DD6-B0B5-571AEB3FF1FD}" type="slidenum">
              <a:rPr lang="en-US"/>
              <a:pPr>
                <a:defRPr/>
              </a:pPr>
              <a:t>‹#›</a:t>
            </a:fld>
            <a:endParaRPr lang="en-US"/>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18DC9F5A-BBFA-4B9D-9E9F-67F7E77B4862}" type="slidenum">
              <a:rPr lang="en-US"/>
              <a:pPr>
                <a:defRPr/>
              </a:pPr>
              <a:t>‹#›</a:t>
            </a:fld>
            <a:endParaRPr lang="en-US"/>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1"/>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F387033F-AE0B-4EF8-B24E-7B8AA2AF6C61}" type="slidenum">
              <a:rPr lang="en-US"/>
              <a:pPr>
                <a:defRPr/>
              </a:pPr>
              <a:t>‹#›</a:t>
            </a:fld>
            <a:endParaRPr lang="en-US"/>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3"/>
          <p:cNvSpPr>
            <a:spLocks noGrp="1"/>
          </p:cNvSpPr>
          <p:nvPr>
            <p:ph type="sldNum" sz="quarter" idx="12"/>
          </p:nvPr>
        </p:nvSpPr>
        <p:spPr/>
        <p:txBody>
          <a:bodyPr/>
          <a:lstStyle>
            <a:lvl1pPr>
              <a:defRPr/>
            </a:lvl1pPr>
          </a:lstStyle>
          <a:p>
            <a:pPr>
              <a:defRPr/>
            </a:pPr>
            <a:fld id="{2FD4005E-FC56-457C-9509-6938D4C50E39}" type="slidenum">
              <a:rPr lang="en-US"/>
              <a:pPr>
                <a:defRPr/>
              </a:pPr>
              <a:t>‹#›</a:t>
            </a:fld>
            <a:endParaRPr lang="en-US"/>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
          <p:cNvSpPr>
            <a:spLocks noGrp="1"/>
          </p:cNvSpPr>
          <p:nvPr>
            <p:ph type="dt" sz="half" idx="10"/>
          </p:nvPr>
        </p:nvSpPr>
        <p:spPr/>
        <p:txBody>
          <a:bodyPr/>
          <a:lstStyle>
            <a:lvl1pPr>
              <a:defRPr/>
            </a:lvl1pPr>
          </a:lstStyle>
          <a:p>
            <a:pPr>
              <a:defRPr/>
            </a:pPr>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3"/>
          <p:cNvSpPr>
            <a:spLocks noGrp="1"/>
          </p:cNvSpPr>
          <p:nvPr>
            <p:ph type="sldNum" sz="quarter" idx="12"/>
          </p:nvPr>
        </p:nvSpPr>
        <p:spPr/>
        <p:txBody>
          <a:bodyPr/>
          <a:lstStyle>
            <a:lvl1pPr>
              <a:defRPr/>
            </a:lvl1pPr>
          </a:lstStyle>
          <a:p>
            <a:pPr>
              <a:defRPr/>
            </a:pPr>
            <a:fld id="{A56A831D-FA10-4AF9-B9A4-FC3ECF8C2091}" type="slidenum">
              <a:rPr lang="en-US"/>
              <a:pPr>
                <a:defRPr/>
              </a:pPr>
              <a:t>‹#›</a:t>
            </a:fld>
            <a:endParaRPr lang="en-US"/>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1"/>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pPr>
              <a:defRPr/>
            </a:pPr>
            <a:fld id="{1D39D658-1AA5-4763-8AA2-016403F3A2A4}" type="slidenum">
              <a:rPr lang="en-US"/>
              <a:pPr>
                <a:defRPr/>
              </a:pPr>
              <a:t>‹#›</a:t>
            </a:fld>
            <a:endParaRPr lang="en-US"/>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7FE51ECB-E8DD-4290-B885-26C6DA53FA4E}" type="slidenum">
              <a:rPr lang="en-US"/>
              <a:pPr>
                <a:defRPr/>
              </a:pPr>
              <a:t>‹#›</a:t>
            </a:fld>
            <a:endParaRPr lang="en-US"/>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1"/>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3"/>
          <p:cNvSpPr>
            <a:spLocks noGrp="1"/>
          </p:cNvSpPr>
          <p:nvPr>
            <p:ph type="sldNum" sz="quarter" idx="12"/>
          </p:nvPr>
        </p:nvSpPr>
        <p:spPr/>
        <p:txBody>
          <a:bodyPr/>
          <a:lstStyle>
            <a:lvl1pPr>
              <a:defRPr/>
            </a:lvl1pPr>
          </a:lstStyle>
          <a:p>
            <a:pPr>
              <a:defRPr/>
            </a:pPr>
            <a:fld id="{FC18CD3C-09F0-465D-8749-E7FA4F3A5804}" type="slidenum">
              <a:rPr lang="en-US"/>
              <a:pPr>
                <a:defRPr/>
              </a:pPr>
              <a:t>‹#›</a:t>
            </a:fld>
            <a:endParaRPr lang="en-US"/>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1"/>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3"/>
          <p:cNvSpPr>
            <a:spLocks noGrp="1"/>
          </p:cNvSpPr>
          <p:nvPr>
            <p:ph type="sldNum" sz="quarter" idx="12"/>
          </p:nvPr>
        </p:nvSpPr>
        <p:spPr/>
        <p:txBody>
          <a:bodyPr/>
          <a:lstStyle>
            <a:lvl1pPr>
              <a:defRPr/>
            </a:lvl1pPr>
          </a:lstStyle>
          <a:p>
            <a:pPr>
              <a:defRPr/>
            </a:pPr>
            <a:fld id="{E1D8D750-0C17-4651-8F9C-3884D041857B}" type="slidenum">
              <a:rPr lang="en-US"/>
              <a:pPr>
                <a:defRPr/>
              </a:pPr>
              <a:t>‹#›</a:t>
            </a:fld>
            <a:endParaRPr lang="en-US"/>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2764A39A-0299-497D-8A0E-1A2E41A0C93B}" type="slidenum">
              <a:rPr lang="en-US"/>
              <a:pPr>
                <a:defRPr/>
              </a:pPr>
              <a:t>‹#›</a:t>
            </a:fld>
            <a:endParaRPr lang="en-US"/>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728D026A-5EF7-43A2-B593-31321B199AA2}" type="slidenum">
              <a:rPr lang="en-US"/>
              <a:pPr>
                <a:defRPr/>
              </a:pPr>
              <a:t>‹#›</a:t>
            </a:fld>
            <a:endParaRPr lang="en-US"/>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4"/>
          <p:cNvSpPr>
            <a:spLocks noGrp="1"/>
          </p:cNvSpPr>
          <p:nvPr>
            <p:ph type="dt" sz="half" idx="10"/>
          </p:nvPr>
        </p:nvSpPr>
        <p:spPr/>
        <p:txBody>
          <a:bodyPr/>
          <a:lstStyle>
            <a:lvl1pPr>
              <a:defRPr/>
            </a:lvl1pPr>
          </a:lstStyle>
          <a:p>
            <a:pPr>
              <a:defRPr/>
            </a:pPr>
            <a:endParaRPr lang="en-US"/>
          </a:p>
        </p:txBody>
      </p:sp>
      <p:sp>
        <p:nvSpPr>
          <p:cNvPr id="5" name="Footer Placeholder 5"/>
          <p:cNvSpPr>
            <a:spLocks noGrp="1"/>
          </p:cNvSpPr>
          <p:nvPr>
            <p:ph type="ftr" sz="quarter" idx="11"/>
          </p:nvPr>
        </p:nvSpPr>
        <p:spPr/>
        <p:txBody>
          <a:bodyPr/>
          <a:lstStyle>
            <a:lvl1pPr>
              <a:defRPr/>
            </a:lvl1pPr>
          </a:lstStyle>
          <a:p>
            <a:pPr>
              <a:defRPr/>
            </a:pPr>
            <a:endParaRPr lang="en-US"/>
          </a:p>
        </p:txBody>
      </p:sp>
      <p:sp>
        <p:nvSpPr>
          <p:cNvPr id="6" name="Slide Number Placeholder 6"/>
          <p:cNvSpPr>
            <a:spLocks noGrp="1"/>
          </p:cNvSpPr>
          <p:nvPr>
            <p:ph type="sldNum" sz="quarter" idx="12"/>
          </p:nvPr>
        </p:nvSpPr>
        <p:spPr/>
        <p:txBody>
          <a:bodyPr/>
          <a:lstStyle>
            <a:lvl1pPr>
              <a:defRPr/>
            </a:lvl1pPr>
          </a:lstStyle>
          <a:p>
            <a:pPr>
              <a:defRPr/>
            </a:pPr>
            <a:fld id="{4F32B068-A3FE-42AC-A14E-C97AFD6F7589}" type="slidenum">
              <a:rPr lang="en-US"/>
              <a:pPr>
                <a:defRPr/>
              </a:pPr>
              <a:t>‹#›</a:t>
            </a:fld>
            <a:endParaRPr lang="en-US"/>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4"/>
          <p:cNvSpPr>
            <a:spLocks noGrp="1"/>
          </p:cNvSpPr>
          <p:nvPr>
            <p:ph type="dt" sz="half" idx="10"/>
          </p:nvPr>
        </p:nvSpPr>
        <p:spPr/>
        <p:txBody>
          <a:bodyPr/>
          <a:lstStyle>
            <a:lvl1pPr>
              <a:defRPr/>
            </a:lvl1pPr>
          </a:lstStyle>
          <a:p>
            <a:pPr>
              <a:defRPr/>
            </a:pPr>
            <a:endParaRPr lang="en-US"/>
          </a:p>
        </p:txBody>
      </p:sp>
      <p:sp>
        <p:nvSpPr>
          <p:cNvPr id="5" name="Footer Placeholder 5"/>
          <p:cNvSpPr>
            <a:spLocks noGrp="1"/>
          </p:cNvSpPr>
          <p:nvPr>
            <p:ph type="ftr" sz="quarter" idx="11"/>
          </p:nvPr>
        </p:nvSpPr>
        <p:spPr/>
        <p:txBody>
          <a:bodyPr/>
          <a:lstStyle>
            <a:lvl1pPr>
              <a:defRPr/>
            </a:lvl1pPr>
          </a:lstStyle>
          <a:p>
            <a:pPr>
              <a:defRPr/>
            </a:pPr>
            <a:endParaRPr lang="en-US"/>
          </a:p>
        </p:txBody>
      </p:sp>
      <p:sp>
        <p:nvSpPr>
          <p:cNvPr id="6" name="Slide Number Placeholder 6"/>
          <p:cNvSpPr>
            <a:spLocks noGrp="1"/>
          </p:cNvSpPr>
          <p:nvPr>
            <p:ph type="sldNum" sz="quarter" idx="12"/>
          </p:nvPr>
        </p:nvSpPr>
        <p:spPr/>
        <p:txBody>
          <a:bodyPr/>
          <a:lstStyle>
            <a:lvl1pPr>
              <a:defRPr/>
            </a:lvl1pPr>
          </a:lstStyle>
          <a:p>
            <a:pPr>
              <a:defRPr/>
            </a:pPr>
            <a:fld id="{ECE7C90D-7A06-4668-93AA-479C491FBDF1}" type="slidenum">
              <a:rPr lang="en-US"/>
              <a:pPr>
                <a:defRPr/>
              </a:pPr>
              <a:t>‹#›</a:t>
            </a:fld>
            <a:endParaRPr lang="en-US"/>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4"/>
          <p:cNvSpPr>
            <a:spLocks noGrp="1"/>
          </p:cNvSpPr>
          <p:nvPr>
            <p:ph type="dt" sz="half" idx="10"/>
          </p:nvPr>
        </p:nvSpPr>
        <p:spPr/>
        <p:txBody>
          <a:bodyPr/>
          <a:lstStyle>
            <a:lvl1pPr>
              <a:defRPr/>
            </a:lvl1pPr>
          </a:lstStyle>
          <a:p>
            <a:pPr>
              <a:defRPr/>
            </a:pPr>
            <a:endParaRPr lang="en-US"/>
          </a:p>
        </p:txBody>
      </p:sp>
      <p:sp>
        <p:nvSpPr>
          <p:cNvPr id="5" name="Footer Placeholder 5"/>
          <p:cNvSpPr>
            <a:spLocks noGrp="1"/>
          </p:cNvSpPr>
          <p:nvPr>
            <p:ph type="ftr" sz="quarter" idx="11"/>
          </p:nvPr>
        </p:nvSpPr>
        <p:spPr/>
        <p:txBody>
          <a:bodyPr/>
          <a:lstStyle>
            <a:lvl1pPr>
              <a:defRPr/>
            </a:lvl1pPr>
          </a:lstStyle>
          <a:p>
            <a:pPr>
              <a:defRPr/>
            </a:pPr>
            <a:endParaRPr lang="en-US"/>
          </a:p>
        </p:txBody>
      </p:sp>
      <p:sp>
        <p:nvSpPr>
          <p:cNvPr id="6" name="Slide Number Placeholder 6"/>
          <p:cNvSpPr>
            <a:spLocks noGrp="1"/>
          </p:cNvSpPr>
          <p:nvPr>
            <p:ph type="sldNum" sz="quarter" idx="12"/>
          </p:nvPr>
        </p:nvSpPr>
        <p:spPr/>
        <p:txBody>
          <a:bodyPr/>
          <a:lstStyle>
            <a:lvl1pPr>
              <a:defRPr/>
            </a:lvl1pPr>
          </a:lstStyle>
          <a:p>
            <a:pPr>
              <a:defRPr/>
            </a:pPr>
            <a:fld id="{38D90F19-728C-419C-8EA0-77B0899DEF02}" type="slidenum">
              <a:rPr lang="en-US"/>
              <a:pPr>
                <a:defRPr/>
              </a:pPr>
              <a:t>‹#›</a:t>
            </a:fld>
            <a:endParaRPr lang="en-US"/>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63700"/>
            <a:ext cx="3810000" cy="4462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63700"/>
            <a:ext cx="3810000" cy="4462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669B86F1-C8D6-4E5E-9DF0-249A9ED4B256}" type="slidenum">
              <a:rPr lang="en-US"/>
              <a:pPr>
                <a:defRPr/>
              </a:pPr>
              <a:t>‹#›</a:t>
            </a:fld>
            <a:endParaRPr lang="en-US"/>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p:txBody>
          <a:bodyPr/>
          <a:lstStyle>
            <a:lvl1pPr>
              <a:defRPr/>
            </a:lvl1pPr>
          </a:lstStyle>
          <a:p>
            <a:pPr>
              <a:defRPr/>
            </a:pPr>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7EEA32BB-B6B2-40E1-9CE8-3B58A22AE6D3}" type="slidenum">
              <a:rPr lang="en-US"/>
              <a:pPr>
                <a:defRPr/>
              </a:pPr>
              <a:t>‹#›</a:t>
            </a:fld>
            <a:endParaRPr lang="en-US"/>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4"/>
          <p:cNvSpPr>
            <a:spLocks noGrp="1"/>
          </p:cNvSpPr>
          <p:nvPr>
            <p:ph type="dt" sz="half" idx="10"/>
          </p:nvPr>
        </p:nvSpPr>
        <p:spPr/>
        <p:txBody>
          <a:bodyPr/>
          <a:lstStyle>
            <a:lvl1pPr>
              <a:defRPr/>
            </a:lvl1pPr>
          </a:lstStyle>
          <a:p>
            <a:pPr>
              <a:defRPr/>
            </a:pPr>
            <a:endParaRPr lang="en-US"/>
          </a:p>
        </p:txBody>
      </p:sp>
      <p:sp>
        <p:nvSpPr>
          <p:cNvPr id="4" name="Footer Placeholder 5"/>
          <p:cNvSpPr>
            <a:spLocks noGrp="1"/>
          </p:cNvSpPr>
          <p:nvPr>
            <p:ph type="ftr" sz="quarter" idx="11"/>
          </p:nvPr>
        </p:nvSpPr>
        <p:spPr/>
        <p:txBody>
          <a:bodyPr/>
          <a:lstStyle>
            <a:lvl1pPr>
              <a:defRPr/>
            </a:lvl1pPr>
          </a:lstStyle>
          <a:p>
            <a:pPr>
              <a:defRPr/>
            </a:pPr>
            <a:endParaRPr lang="en-US"/>
          </a:p>
        </p:txBody>
      </p:sp>
      <p:sp>
        <p:nvSpPr>
          <p:cNvPr id="5" name="Slide Number Placeholder 6"/>
          <p:cNvSpPr>
            <a:spLocks noGrp="1"/>
          </p:cNvSpPr>
          <p:nvPr>
            <p:ph type="sldNum" sz="quarter" idx="12"/>
          </p:nvPr>
        </p:nvSpPr>
        <p:spPr/>
        <p:txBody>
          <a:bodyPr/>
          <a:lstStyle>
            <a:lvl1pPr>
              <a:defRPr/>
            </a:lvl1pPr>
          </a:lstStyle>
          <a:p>
            <a:pPr>
              <a:defRPr/>
            </a:pPr>
            <a:fld id="{2B162290-EC1E-40B4-970C-DD9975FEA440}" type="slidenum">
              <a:rPr lang="en-US"/>
              <a:pPr>
                <a:defRPr/>
              </a:pPr>
              <a:t>‹#›</a:t>
            </a:fld>
            <a:endParaRPr lang="en-US"/>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a:defRPr/>
            </a:lvl1pPr>
          </a:lstStyle>
          <a:p>
            <a:pPr>
              <a:defRPr/>
            </a:pPr>
            <a:endParaRPr lang="en-US"/>
          </a:p>
        </p:txBody>
      </p:sp>
      <p:sp>
        <p:nvSpPr>
          <p:cNvPr id="3" name="Footer Placeholder 5"/>
          <p:cNvSpPr>
            <a:spLocks noGrp="1"/>
          </p:cNvSpPr>
          <p:nvPr>
            <p:ph type="ftr" sz="quarter" idx="11"/>
          </p:nvPr>
        </p:nvSpPr>
        <p:spPr/>
        <p:txBody>
          <a:bodyPr/>
          <a:lstStyle>
            <a:lvl1pPr>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pPr>
              <a:defRPr/>
            </a:pPr>
            <a:fld id="{857CFB27-C715-48DA-A8C4-852872B9914C}" type="slidenum">
              <a:rPr lang="en-US"/>
              <a:pPr>
                <a:defRPr/>
              </a:pPr>
              <a:t>‹#›</a:t>
            </a:fld>
            <a:endParaRPr lang="en-US"/>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9A81DB4C-5CDF-4980-832F-556DA96D7E50}" type="slidenum">
              <a:rPr lang="en-US"/>
              <a:pPr>
                <a:defRPr/>
              </a:pPr>
              <a:t>‹#›</a:t>
            </a:fld>
            <a:endParaRPr lang="en-US"/>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4F384899-4BF4-45F1-A702-07E624FCE5A2}" type="slidenum">
              <a:rPr lang="en-US"/>
              <a:pPr>
                <a:defRPr/>
              </a:pPr>
              <a:t>‹#›</a:t>
            </a:fld>
            <a:endParaRPr lang="en-US"/>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4"/>
          <p:cNvSpPr>
            <a:spLocks noGrp="1"/>
          </p:cNvSpPr>
          <p:nvPr>
            <p:ph type="dt" sz="half" idx="10"/>
          </p:nvPr>
        </p:nvSpPr>
        <p:spPr/>
        <p:txBody>
          <a:bodyPr/>
          <a:lstStyle>
            <a:lvl1pPr>
              <a:defRPr/>
            </a:lvl1pPr>
          </a:lstStyle>
          <a:p>
            <a:pPr>
              <a:defRPr/>
            </a:pPr>
            <a:endParaRPr lang="en-US"/>
          </a:p>
        </p:txBody>
      </p:sp>
      <p:sp>
        <p:nvSpPr>
          <p:cNvPr id="5" name="Footer Placeholder 5"/>
          <p:cNvSpPr>
            <a:spLocks noGrp="1"/>
          </p:cNvSpPr>
          <p:nvPr>
            <p:ph type="ftr" sz="quarter" idx="11"/>
          </p:nvPr>
        </p:nvSpPr>
        <p:spPr/>
        <p:txBody>
          <a:bodyPr/>
          <a:lstStyle>
            <a:lvl1pPr>
              <a:defRPr/>
            </a:lvl1pPr>
          </a:lstStyle>
          <a:p>
            <a:pPr>
              <a:defRPr/>
            </a:pPr>
            <a:endParaRPr lang="en-US"/>
          </a:p>
        </p:txBody>
      </p:sp>
      <p:sp>
        <p:nvSpPr>
          <p:cNvPr id="6" name="Slide Number Placeholder 6"/>
          <p:cNvSpPr>
            <a:spLocks noGrp="1"/>
          </p:cNvSpPr>
          <p:nvPr>
            <p:ph type="sldNum" sz="quarter" idx="12"/>
          </p:nvPr>
        </p:nvSpPr>
        <p:spPr/>
        <p:txBody>
          <a:bodyPr/>
          <a:lstStyle>
            <a:lvl1pPr>
              <a:defRPr/>
            </a:lvl1pPr>
          </a:lstStyle>
          <a:p>
            <a:pPr>
              <a:defRPr/>
            </a:pPr>
            <a:fld id="{4F67EF32-675B-4E07-92DE-752C9E3B5814}" type="slidenum">
              <a:rPr lang="en-US"/>
              <a:pPr>
                <a:defRPr/>
              </a:pPr>
              <a:t>‹#›</a:t>
            </a:fld>
            <a:endParaRPr lang="en-US"/>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8938"/>
            <a:ext cx="1943100" cy="57372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8938"/>
            <a:ext cx="5676900" cy="57372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4"/>
          <p:cNvSpPr>
            <a:spLocks noGrp="1"/>
          </p:cNvSpPr>
          <p:nvPr>
            <p:ph type="dt" sz="half" idx="10"/>
          </p:nvPr>
        </p:nvSpPr>
        <p:spPr/>
        <p:txBody>
          <a:bodyPr/>
          <a:lstStyle>
            <a:lvl1pPr>
              <a:defRPr/>
            </a:lvl1pPr>
          </a:lstStyle>
          <a:p>
            <a:pPr>
              <a:defRPr/>
            </a:pPr>
            <a:endParaRPr lang="en-US"/>
          </a:p>
        </p:txBody>
      </p:sp>
      <p:sp>
        <p:nvSpPr>
          <p:cNvPr id="5" name="Footer Placeholder 5"/>
          <p:cNvSpPr>
            <a:spLocks noGrp="1"/>
          </p:cNvSpPr>
          <p:nvPr>
            <p:ph type="ftr" sz="quarter" idx="11"/>
          </p:nvPr>
        </p:nvSpPr>
        <p:spPr/>
        <p:txBody>
          <a:bodyPr/>
          <a:lstStyle>
            <a:lvl1pPr>
              <a:defRPr/>
            </a:lvl1pPr>
          </a:lstStyle>
          <a:p>
            <a:pPr>
              <a:defRPr/>
            </a:pPr>
            <a:endParaRPr lang="en-US"/>
          </a:p>
        </p:txBody>
      </p:sp>
      <p:sp>
        <p:nvSpPr>
          <p:cNvPr id="6" name="Slide Number Placeholder 6"/>
          <p:cNvSpPr>
            <a:spLocks noGrp="1"/>
          </p:cNvSpPr>
          <p:nvPr>
            <p:ph type="sldNum" sz="quarter" idx="12"/>
          </p:nvPr>
        </p:nvSpPr>
        <p:spPr/>
        <p:txBody>
          <a:bodyPr/>
          <a:lstStyle>
            <a:lvl1pPr>
              <a:defRPr/>
            </a:lvl1pPr>
          </a:lstStyle>
          <a:p>
            <a:pPr>
              <a:defRPr/>
            </a:pPr>
            <a:fld id="{CB00F358-2257-4DA1-A568-69D273226108}" type="slidenum">
              <a:rPr lang="en-US"/>
              <a:pPr>
                <a:defRPr/>
              </a:pPr>
              <a:t>‹#›</a:t>
            </a:fld>
            <a:endParaRPr lang="en-US"/>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8762C0C-88C8-4DC2-A9AD-A6DA59903B78}" type="slidenum">
              <a:rPr lang="x-none" altLang="en-US"/>
              <a:pPr>
                <a:defRPr/>
              </a:pPr>
              <a:t>‹#›</a:t>
            </a:fld>
            <a:endParaRPr lang="en-US" altLang="en-US"/>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3848D4DD-EFCB-42FF-98E7-D53111C773BB}" type="slidenum">
              <a:rPr lang="x-none" altLang="en-US"/>
              <a:pPr>
                <a:defRPr/>
              </a:pPr>
              <a:t>‹#›</a:t>
            </a:fld>
            <a:endParaRPr lang="en-US" altLang="en-US"/>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36AE7479-FF3B-431E-B47E-0F42BF4144A3}" type="slidenum">
              <a:rPr lang="x-none" altLang="en-US"/>
              <a:pPr>
                <a:defRPr/>
              </a:pPr>
              <a:t>‹#›</a:t>
            </a:fld>
            <a:endParaRPr lang="en-US" altLang="en-US"/>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73443AE-A861-41F7-AC41-CAB59D6454C3}" type="slidenum">
              <a:rPr lang="x-none" altLang="en-US"/>
              <a:pPr>
                <a:defRPr/>
              </a:pPr>
              <a:t>‹#›</a:t>
            </a:fld>
            <a:endParaRPr lang="en-US" altLang="en-US"/>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5266E85E-FA29-43F5-B4F2-92586E0C1204}" type="slidenum">
              <a:rPr lang="x-none" altLang="en-US"/>
              <a:pPr>
                <a:defRPr/>
              </a:pPr>
              <a:t>‹#›</a:t>
            </a:fld>
            <a:endParaRPr lang="en-US" altLang="en-US"/>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4C9BF146-609A-4D5D-BDD1-2680C3E3DF9A}" type="slidenum">
              <a:rPr lang="x-none" altLang="en-US"/>
              <a:pPr>
                <a:defRPr/>
              </a:pPr>
              <a:t>‹#›</a:t>
            </a:fld>
            <a:endParaRPr lang="en-US" altLang="en-US"/>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12C0993C-EAF1-4015-89B9-921496929426}" type="slidenum">
              <a:rPr lang="x-none" altLang="en-US"/>
              <a:pPr>
                <a:defRPr/>
              </a:pPr>
              <a:t>‹#›</a:t>
            </a:fld>
            <a:endParaRPr lang="en-US" altLang="en-US"/>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13193657-FC90-42C9-A733-CDDA884C1053}" type="slidenum">
              <a:rPr lang="x-none" altLang="en-US"/>
              <a:pPr>
                <a:defRPr/>
              </a:pPr>
              <a:t>‹#›</a:t>
            </a:fld>
            <a:endParaRPr lang="en-US" altLang="en-US"/>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6019E15-BAB2-4675-B79D-307AD87FE477}" type="slidenum">
              <a:rPr lang="x-none" altLang="en-US"/>
              <a:pPr>
                <a:defRPr/>
              </a:pPr>
              <a:t>‹#›</a:t>
            </a:fld>
            <a:endParaRPr lang="en-US" altLang="en-US"/>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4E776F5-6A37-4297-8A27-1782F183DAF0}" type="slidenum">
              <a:rPr lang="x-none" altLang="en-US"/>
              <a:pPr>
                <a:defRPr/>
              </a:pPr>
              <a:t>‹#›</a:t>
            </a:fld>
            <a:endParaRPr lang="en-US" altLang="en-US"/>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213EB16-CAE8-4CAE-BE53-64781EE52955}" type="slidenum">
              <a:rPr lang="x-none" altLang="en-US"/>
              <a:pPr>
                <a:defRPr/>
              </a:pPr>
              <a:t>‹#›</a:t>
            </a:fld>
            <a:endParaRPr lang="en-US" altLang="en-US"/>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5204CEA-70D8-4763-A01A-61CC313DB0E0}" type="slidenum">
              <a:rPr lang="x-none" altLang="en-US"/>
              <a:pPr>
                <a:defRPr/>
              </a:pPr>
              <a:t>‹#›</a:t>
            </a:fld>
            <a:endParaRPr lang="en-US" altLang="en-US"/>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94FDF5E-4FCE-4D76-94D1-4B48FDBE7566}" type="slidenum">
              <a:rPr lang="x-none" altLang="en-US"/>
              <a:pPr>
                <a:defRPr/>
              </a:pPr>
              <a:t>‹#›</a:t>
            </a:fld>
            <a:endParaRPr lang="en-US" altLang="en-US"/>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E6DF423-2577-45A5-8770-DD85B68F8AC3}" type="slidenum">
              <a:rPr lang="x-none" altLang="en-US"/>
              <a:pPr>
                <a:defRPr/>
              </a:pPr>
              <a:t>‹#›</a:t>
            </a:fld>
            <a:endParaRPr lang="en-US" altLang="en-US"/>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CF309168-B182-44E7-A250-A0A910CEA594}" type="slidenum">
              <a:rPr lang="x-none" altLang="en-US"/>
              <a:pPr>
                <a:defRPr/>
              </a:pPr>
              <a:t>‹#›</a:t>
            </a:fld>
            <a:endParaRPr lang="en-US" altLang="en-US"/>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178AAF1F-8185-47D8-875B-9F710E71470A}" type="slidenum">
              <a:rPr lang="x-none" altLang="en-US"/>
              <a:pPr>
                <a:defRPr/>
              </a:pPr>
              <a:t>‹#›</a:t>
            </a:fld>
            <a:endParaRPr lang="en-US" altLang="en-US"/>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FD806260-77D9-4745-8392-5B6BEDC81308}" type="slidenum">
              <a:rPr lang="x-none" altLang="en-US"/>
              <a:pPr>
                <a:defRPr/>
              </a:pPr>
              <a:t>‹#›</a:t>
            </a:fld>
            <a:endParaRPr lang="en-US" altLang="en-US"/>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A970F142-DD6B-4136-AD09-54CE247C5CC5}" type="slidenum">
              <a:rPr lang="x-none" altLang="en-US"/>
              <a:pPr>
                <a:defRPr/>
              </a:pPr>
              <a:t>‹#›</a:t>
            </a:fld>
            <a:endParaRPr lang="en-US" altLang="en-US"/>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E255CB1-B441-4796-BA7E-38E54C52F75D}" type="slidenum">
              <a:rPr lang="x-none" altLang="en-US"/>
              <a:pPr>
                <a:defRPr/>
              </a:pPr>
              <a:t>‹#›</a:t>
            </a:fld>
            <a:endParaRPr lang="en-US" altLang="en-US"/>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C46251A-1BF8-4135-8F5A-A41C2BED0E35}" type="slidenum">
              <a:rPr lang="x-none" altLang="en-US"/>
              <a:pPr>
                <a:defRPr/>
              </a:pPr>
              <a:t>‹#›</a:t>
            </a:fld>
            <a:endParaRPr lang="en-US" altLang="en-US"/>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69F6E92-32F2-44D1-BEF0-31C9F904ED9C}" type="slidenum">
              <a:rPr lang="x-none" altLang="en-US"/>
              <a:pPr>
                <a:defRPr/>
              </a:pPr>
              <a:t>‹#›</a:t>
            </a:fld>
            <a:endParaRPr lang="en-US" altLang="en-US"/>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CCD800C-8440-4741-B444-30B4961A174F}" type="slidenum">
              <a:rPr lang="x-none" altLang="en-US"/>
              <a:pPr>
                <a:defRPr/>
              </a:pPr>
              <a:t>‹#›</a:t>
            </a:fld>
            <a:endParaRPr lang="en-US" altLang="en-US"/>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A9CAF4-31B5-4497-8331-89D2214C6CF7}" type="slidenum">
              <a:rPr lang="en-US"/>
              <a:pPr>
                <a:defRPr/>
              </a:pPr>
              <a:t>‹#›</a:t>
            </a:fld>
            <a:endParaRPr lang="en-US"/>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28AC80C-9312-433B-B1CD-1D46861AA79C}" type="slidenum">
              <a:rPr lang="en-US"/>
              <a:pPr>
                <a:defRPr/>
              </a:pPr>
              <a:t>‹#›</a:t>
            </a:fld>
            <a:endParaRPr lang="en-US"/>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1A34537-3D37-4F0E-9D82-A4D562467985}" type="slidenum">
              <a:rPr lang="en-US"/>
              <a:pPr>
                <a:defRPr/>
              </a:pPr>
              <a:t>‹#›</a:t>
            </a:fld>
            <a:endParaRPr lang="en-US"/>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74096AB-7FD1-4627-99F2-767DAB80E2EE}" type="slidenum">
              <a:rPr lang="en-US"/>
              <a:pPr>
                <a:defRPr/>
              </a:pPr>
              <a:t>‹#›</a:t>
            </a:fld>
            <a:endParaRPr lang="en-US"/>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534A85D-0B2E-460D-87BA-04E6DBB1DB6D}" type="slidenum">
              <a:rPr lang="en-US"/>
              <a:pPr>
                <a:defRPr/>
              </a:pPr>
              <a:t>‹#›</a:t>
            </a:fld>
            <a:endParaRPr lang="en-US"/>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59B56DC-FF65-44EA-8C4D-328F40F92AD5}" type="slidenum">
              <a:rPr lang="en-US"/>
              <a:pPr>
                <a:defRPr/>
              </a:pPr>
              <a:t>‹#›</a:t>
            </a:fld>
            <a:endParaRPr lang="en-US"/>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1789CB0-4985-4640-BAAD-4EE5F63DF779}" type="slidenum">
              <a:rPr lang="en-US"/>
              <a:pPr>
                <a:defRPr/>
              </a:pPr>
              <a:t>‹#›</a:t>
            </a:fld>
            <a:endParaRPr lang="en-US"/>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C3CAF98-347A-408A-A03C-3BF40311B4DF}" type="slidenum">
              <a:rPr lang="en-US"/>
              <a:pPr>
                <a:defRPr/>
              </a:pPr>
              <a:t>‹#›</a:t>
            </a:fld>
            <a:endParaRPr lang="en-US"/>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E382433-1593-463D-8F7A-3F423CABBC8D}" type="slidenum">
              <a:rPr lang="en-US"/>
              <a:pPr>
                <a:defRPr/>
              </a:pPr>
              <a:t>‹#›</a:t>
            </a:fld>
            <a:endParaRPr lang="en-US"/>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8783E38-424C-4835-B6BD-45B7791B8A0C}" type="slidenum">
              <a:rPr lang="en-US"/>
              <a:pPr>
                <a:defRPr/>
              </a:pPr>
              <a:t>‹#›</a:t>
            </a:fld>
            <a:endParaRPr lang="en-US"/>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0DE432E-B80D-4FB2-A937-F39F1D99BA36}" type="slidenum">
              <a:rPr lang="en-US"/>
              <a:pPr>
                <a:defRPr/>
              </a:pPr>
              <a:t>‹#›</a:t>
            </a:fld>
            <a:endParaRPr lang="en-US"/>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863C56-CCF8-4826-96DB-702D16FA7AE4}" type="slidenum">
              <a:rPr lang="en-US"/>
              <a:pPr>
                <a:defRPr/>
              </a:pPr>
              <a:t>‹#›</a:t>
            </a:fld>
            <a:endParaRPr lang="en-US"/>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9F376C4-09C3-4701-BD79-E63F3CA34939}" type="slidenum">
              <a:rPr lang="en-US"/>
              <a:pPr>
                <a:defRPr/>
              </a:pPr>
              <a:t>‹#›</a:t>
            </a:fld>
            <a:endParaRPr lang="en-US"/>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65BDD46-A34F-4B9E-AE8D-4C4686270DE7}" type="slidenum">
              <a:rPr lang="en-US"/>
              <a:pPr>
                <a:defRPr/>
              </a:pPr>
              <a:t>‹#›</a:t>
            </a:fld>
            <a:endParaRPr lang="en-US"/>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61FC4E3-45D6-4B7D-ABEE-58BC6DAAEE80}" type="slidenum">
              <a:rPr lang="en-US"/>
              <a:pPr>
                <a:defRPr/>
              </a:pPr>
              <a:t>‹#›</a:t>
            </a:fld>
            <a:endParaRPr lang="en-US"/>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1E362F1-060A-45C5-99A2-52930B50BB11}" type="slidenum">
              <a:rPr lang="en-US"/>
              <a:pPr>
                <a:defRPr/>
              </a:pPr>
              <a:t>‹#›</a:t>
            </a:fld>
            <a:endParaRPr lang="en-US"/>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05D6337-8C7A-4504-9EBC-41D692B6937F}" type="slidenum">
              <a:rPr lang="en-US"/>
              <a:pPr>
                <a:defRPr/>
              </a:pPr>
              <a:t>‹#›</a:t>
            </a:fld>
            <a:endParaRPr lang="en-US"/>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5E86D94-998D-4F5A-82D7-05EEE748143F}" type="slidenum">
              <a:rPr lang="en-US"/>
              <a:pPr>
                <a:defRPr/>
              </a:pPr>
              <a:t>‹#›</a:t>
            </a:fld>
            <a:endParaRPr lang="en-US"/>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FF4E62-E605-498C-B40E-0BF874250CBE}" type="slidenum">
              <a:rPr lang="en-US"/>
              <a:pPr>
                <a:defRPr/>
              </a:pPr>
              <a:t>‹#›</a:t>
            </a:fld>
            <a:endParaRPr lang="en-US"/>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9A043B-581B-4C2C-8D22-481BE5594919}" type="slidenum">
              <a:rPr lang="en-US"/>
              <a:pPr>
                <a:defRPr/>
              </a:pPr>
              <a:t>‹#›</a:t>
            </a:fld>
            <a:endParaRPr lang="en-US"/>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078A89F-2599-43B1-9BB7-20F69CA84B25}" type="slidenum">
              <a:rPr lang="en-US"/>
              <a:pPr>
                <a:defRPr/>
              </a:pPr>
              <a:t>‹#›</a:t>
            </a:fld>
            <a:endParaRPr lang="en-US"/>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37EA4A5-BB1C-4A8D-B7C7-B965CB260DA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2.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3.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3" Type="http://schemas.openxmlformats.org/officeDocument/2006/relationships/image" Target="../media/image4.jpe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3" Type="http://schemas.openxmlformats.org/officeDocument/2006/relationships/image" Target="../media/image4.jpe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3" Type="http://schemas.openxmlformats.org/officeDocument/2006/relationships/image" Target="../media/image5.jpe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3" Type="http://schemas.openxmlformats.org/officeDocument/2006/relationships/image" Target="../media/image6.jpe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3" Type="http://schemas.openxmlformats.org/officeDocument/2006/relationships/image" Target="../media/image7.jpeg"/><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3" Type="http://schemas.openxmlformats.org/officeDocument/2006/relationships/image" Target="../media/image8.jpeg"/><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3" Type="http://schemas.openxmlformats.org/officeDocument/2006/relationships/image" Target="../media/image9.jpeg"/><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3" Type="http://schemas.openxmlformats.org/officeDocument/2006/relationships/image" Target="../media/image10.jpeg"/><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3" Type="http://schemas.openxmlformats.org/officeDocument/2006/relationships/image" Target="../media/image9.jpeg"/><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3" Type="http://schemas.openxmlformats.org/officeDocument/2006/relationships/image" Target="../media/image11.png"/><Relationship Id="rId14" Type="http://schemas.openxmlformats.org/officeDocument/2006/relationships/image" Target="../media/image12.png"/><Relationship Id="rId15" Type="http://schemas.openxmlformats.org/officeDocument/2006/relationships/image" Target="../media/image13.png"/><Relationship Id="rId16" Type="http://schemas.openxmlformats.org/officeDocument/2006/relationships/image" Target="../media/image14.png"/><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3" Type="http://schemas.openxmlformats.org/officeDocument/2006/relationships/image" Target="../media/image11.png"/><Relationship Id="rId14" Type="http://schemas.openxmlformats.org/officeDocument/2006/relationships/image" Target="../media/image12.png"/><Relationship Id="rId15" Type="http://schemas.openxmlformats.org/officeDocument/2006/relationships/image" Target="../media/image13.png"/><Relationship Id="rId16" Type="http://schemas.openxmlformats.org/officeDocument/2006/relationships/image" Target="../media/image14.png"/><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3" Type="http://schemas.openxmlformats.org/officeDocument/2006/relationships/image" Target="../media/image11.png"/><Relationship Id="rId14" Type="http://schemas.openxmlformats.org/officeDocument/2006/relationships/image" Target="../media/image12.png"/><Relationship Id="rId15" Type="http://schemas.openxmlformats.org/officeDocument/2006/relationships/image" Target="../media/image13.png"/><Relationship Id="rId16" Type="http://schemas.openxmlformats.org/officeDocument/2006/relationships/image" Target="../media/image14.png"/><Relationship Id="rId17" Type="http://schemas.openxmlformats.org/officeDocument/2006/relationships/image" Target="../media/image15.png"/><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3" Type="http://schemas.openxmlformats.org/officeDocument/2006/relationships/image" Target="../media/image16.png"/><Relationship Id="rId14" Type="http://schemas.openxmlformats.org/officeDocument/2006/relationships/image" Target="../media/image17.jpeg"/><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3" Type="http://schemas.openxmlformats.org/officeDocument/2006/relationships/image" Target="../media/image16.png"/><Relationship Id="rId14" Type="http://schemas.openxmlformats.org/officeDocument/2006/relationships/image" Target="../media/image17.jpeg"/><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3" Type="http://schemas.openxmlformats.org/officeDocument/2006/relationships/image" Target="../media/image18.png"/><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theme" Target="../theme/theme20.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31.xml"/><Relationship Id="rId12" Type="http://schemas.openxmlformats.org/officeDocument/2006/relationships/theme" Target="../theme/theme2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9" Type="http://schemas.openxmlformats.org/officeDocument/2006/relationships/slideLayout" Target="../slideLayouts/slideLayout229.xml"/><Relationship Id="rId10"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42.xml"/><Relationship Id="rId12" Type="http://schemas.openxmlformats.org/officeDocument/2006/relationships/theme" Target="../theme/theme22.xml"/><Relationship Id="rId13" Type="http://schemas.openxmlformats.org/officeDocument/2006/relationships/image" Target="../media/image18.png"/><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9" Type="http://schemas.openxmlformats.org/officeDocument/2006/relationships/slideLayout" Target="../slideLayouts/slideLayout240.xml"/><Relationship Id="rId10"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53.xml"/><Relationship Id="rId12" Type="http://schemas.openxmlformats.org/officeDocument/2006/relationships/theme" Target="../theme/theme23.xml"/><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9" Type="http://schemas.openxmlformats.org/officeDocument/2006/relationships/slideLayout" Target="../slideLayouts/slideLayout251.xml"/><Relationship Id="rId10"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64.xml"/><Relationship Id="rId12" Type="http://schemas.openxmlformats.org/officeDocument/2006/relationships/theme" Target="../theme/theme24.xml"/><Relationship Id="rId13" Type="http://schemas.openxmlformats.org/officeDocument/2006/relationships/image" Target="../media/image19.jpeg"/><Relationship Id="rId1" Type="http://schemas.openxmlformats.org/officeDocument/2006/relationships/slideLayout" Target="../slideLayouts/slideLayout254.xml"/><Relationship Id="rId2" Type="http://schemas.openxmlformats.org/officeDocument/2006/relationships/slideLayout" Target="../slideLayouts/slideLayout255.xml"/><Relationship Id="rId3" Type="http://schemas.openxmlformats.org/officeDocument/2006/relationships/slideLayout" Target="../slideLayouts/slideLayout256.xml"/><Relationship Id="rId4" Type="http://schemas.openxmlformats.org/officeDocument/2006/relationships/slideLayout" Target="../slideLayouts/slideLayout257.xml"/><Relationship Id="rId5" Type="http://schemas.openxmlformats.org/officeDocument/2006/relationships/slideLayout" Target="../slideLayouts/slideLayout258.xml"/><Relationship Id="rId6" Type="http://schemas.openxmlformats.org/officeDocument/2006/relationships/slideLayout" Target="../slideLayouts/slideLayout259.xml"/><Relationship Id="rId7" Type="http://schemas.openxmlformats.org/officeDocument/2006/relationships/slideLayout" Target="../slideLayouts/slideLayout260.xml"/><Relationship Id="rId8" Type="http://schemas.openxmlformats.org/officeDocument/2006/relationships/slideLayout" Target="../slideLayouts/slideLayout261.xml"/><Relationship Id="rId9" Type="http://schemas.openxmlformats.org/officeDocument/2006/relationships/slideLayout" Target="../slideLayouts/slideLayout262.xml"/><Relationship Id="rId10"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5.xml"/><Relationship Id="rId12" Type="http://schemas.openxmlformats.org/officeDocument/2006/relationships/theme" Target="../theme/theme25.xml"/><Relationship Id="rId13" Type="http://schemas.openxmlformats.org/officeDocument/2006/relationships/image" Target="../media/image19.jpeg"/><Relationship Id="rId1" Type="http://schemas.openxmlformats.org/officeDocument/2006/relationships/slideLayout" Target="../slideLayouts/slideLayout265.xml"/><Relationship Id="rId2" Type="http://schemas.openxmlformats.org/officeDocument/2006/relationships/slideLayout" Target="../slideLayouts/slideLayout266.xml"/><Relationship Id="rId3" Type="http://schemas.openxmlformats.org/officeDocument/2006/relationships/slideLayout" Target="../slideLayouts/slideLayout267.xml"/><Relationship Id="rId4" Type="http://schemas.openxmlformats.org/officeDocument/2006/relationships/slideLayout" Target="../slideLayouts/slideLayout268.xml"/><Relationship Id="rId5" Type="http://schemas.openxmlformats.org/officeDocument/2006/relationships/slideLayout" Target="../slideLayouts/slideLayout269.xml"/><Relationship Id="rId6" Type="http://schemas.openxmlformats.org/officeDocument/2006/relationships/slideLayout" Target="../slideLayouts/slideLayout270.xml"/><Relationship Id="rId7" Type="http://schemas.openxmlformats.org/officeDocument/2006/relationships/slideLayout" Target="../slideLayouts/slideLayout271.xml"/><Relationship Id="rId8" Type="http://schemas.openxmlformats.org/officeDocument/2006/relationships/slideLayout" Target="../slideLayouts/slideLayout272.xml"/><Relationship Id="rId9" Type="http://schemas.openxmlformats.org/officeDocument/2006/relationships/slideLayout" Target="../slideLayouts/slideLayout273.xml"/><Relationship Id="rId10"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6.xml"/><Relationship Id="rId12" Type="http://schemas.openxmlformats.org/officeDocument/2006/relationships/theme" Target="../theme/theme26.xml"/><Relationship Id="rId13" Type="http://schemas.openxmlformats.org/officeDocument/2006/relationships/image" Target="../media/image20.jpeg"/><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9" Type="http://schemas.openxmlformats.org/officeDocument/2006/relationships/slideLayout" Target="../slideLayouts/slideLayout284.xml"/><Relationship Id="rId10"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7.xml"/><Relationship Id="rId12" Type="http://schemas.openxmlformats.org/officeDocument/2006/relationships/theme" Target="../theme/theme27.xml"/><Relationship Id="rId13" Type="http://schemas.openxmlformats.org/officeDocument/2006/relationships/image" Target="../media/image21.jpeg"/><Relationship Id="rId1" Type="http://schemas.openxmlformats.org/officeDocument/2006/relationships/slideLayout" Target="../slideLayouts/slideLayout287.xml"/><Relationship Id="rId2" Type="http://schemas.openxmlformats.org/officeDocument/2006/relationships/slideLayout" Target="../slideLayouts/slideLayout288.xml"/><Relationship Id="rId3" Type="http://schemas.openxmlformats.org/officeDocument/2006/relationships/slideLayout" Target="../slideLayouts/slideLayout289.xml"/><Relationship Id="rId4" Type="http://schemas.openxmlformats.org/officeDocument/2006/relationships/slideLayout" Target="../slideLayouts/slideLayout290.xml"/><Relationship Id="rId5" Type="http://schemas.openxmlformats.org/officeDocument/2006/relationships/slideLayout" Target="../slideLayouts/slideLayout291.xml"/><Relationship Id="rId6" Type="http://schemas.openxmlformats.org/officeDocument/2006/relationships/slideLayout" Target="../slideLayouts/slideLayout292.xml"/><Relationship Id="rId7" Type="http://schemas.openxmlformats.org/officeDocument/2006/relationships/slideLayout" Target="../slideLayouts/slideLayout293.xml"/><Relationship Id="rId8" Type="http://schemas.openxmlformats.org/officeDocument/2006/relationships/slideLayout" Target="../slideLayouts/slideLayout294.xml"/><Relationship Id="rId9" Type="http://schemas.openxmlformats.org/officeDocument/2006/relationships/slideLayout" Target="../slideLayouts/slideLayout295.xml"/><Relationship Id="rId10" Type="http://schemas.openxmlformats.org/officeDocument/2006/relationships/slideLayout" Target="../slideLayouts/slideLayout29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1524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Your Topic Goes Here</a:t>
            </a:r>
          </a:p>
        </p:txBody>
      </p:sp>
      <p:sp>
        <p:nvSpPr>
          <p:cNvPr id="1027" name="Rectangle 3"/>
          <p:cNvSpPr>
            <a:spLocks noGrp="1" noChangeArrowheads="1"/>
          </p:cNvSpPr>
          <p:nvPr>
            <p:ph type="body" idx="1"/>
          </p:nvPr>
        </p:nvSpPr>
        <p:spPr bwMode="auto">
          <a:xfrm>
            <a:off x="381000" y="1219200"/>
            <a:ext cx="80772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Your Subtopics Go Here</a:t>
            </a: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rtl="0" eaLnBrk="0" fontAlgn="base" hangingPunct="0">
        <a:spcBef>
          <a:spcPct val="0"/>
        </a:spcBef>
        <a:spcAft>
          <a:spcPct val="0"/>
        </a:spcAft>
        <a:defRPr sz="4000">
          <a:solidFill>
            <a:srgbClr val="953735"/>
          </a:solidFill>
          <a:latin typeface="+mj-lt"/>
          <a:ea typeface="+mj-ea"/>
          <a:cs typeface="+mj-cs"/>
        </a:defRPr>
      </a:lvl1pPr>
      <a:lvl2pPr algn="l" rtl="0" eaLnBrk="0" fontAlgn="base" hangingPunct="0">
        <a:spcBef>
          <a:spcPct val="0"/>
        </a:spcBef>
        <a:spcAft>
          <a:spcPct val="0"/>
        </a:spcAft>
        <a:defRPr sz="4000">
          <a:solidFill>
            <a:srgbClr val="953735"/>
          </a:solidFill>
          <a:latin typeface="Impact" pitchFamily="34" charset="0"/>
        </a:defRPr>
      </a:lvl2pPr>
      <a:lvl3pPr algn="l" rtl="0" eaLnBrk="0" fontAlgn="base" hangingPunct="0">
        <a:spcBef>
          <a:spcPct val="0"/>
        </a:spcBef>
        <a:spcAft>
          <a:spcPct val="0"/>
        </a:spcAft>
        <a:defRPr sz="4000">
          <a:solidFill>
            <a:srgbClr val="953735"/>
          </a:solidFill>
          <a:latin typeface="Impact" pitchFamily="34" charset="0"/>
        </a:defRPr>
      </a:lvl3pPr>
      <a:lvl4pPr algn="l" rtl="0" eaLnBrk="0" fontAlgn="base" hangingPunct="0">
        <a:spcBef>
          <a:spcPct val="0"/>
        </a:spcBef>
        <a:spcAft>
          <a:spcPct val="0"/>
        </a:spcAft>
        <a:defRPr sz="4000">
          <a:solidFill>
            <a:srgbClr val="953735"/>
          </a:solidFill>
          <a:latin typeface="Impact" pitchFamily="34" charset="0"/>
        </a:defRPr>
      </a:lvl4pPr>
      <a:lvl5pPr algn="l" rtl="0" eaLnBrk="0" fontAlgn="base" hangingPunct="0">
        <a:spcBef>
          <a:spcPct val="0"/>
        </a:spcBef>
        <a:spcAft>
          <a:spcPct val="0"/>
        </a:spcAft>
        <a:defRPr sz="4000">
          <a:solidFill>
            <a:srgbClr val="953735"/>
          </a:solidFill>
          <a:latin typeface="Impact" pitchFamily="34" charset="0"/>
        </a:defRPr>
      </a:lvl5pPr>
      <a:lvl6pPr marL="457200" algn="l" rtl="0" fontAlgn="base">
        <a:spcBef>
          <a:spcPct val="0"/>
        </a:spcBef>
        <a:spcAft>
          <a:spcPct val="0"/>
        </a:spcAft>
        <a:defRPr sz="4000">
          <a:solidFill>
            <a:srgbClr val="953735"/>
          </a:solidFill>
          <a:latin typeface="Impact" pitchFamily="34" charset="0"/>
        </a:defRPr>
      </a:lvl6pPr>
      <a:lvl7pPr marL="914400" algn="l" rtl="0" fontAlgn="base">
        <a:spcBef>
          <a:spcPct val="0"/>
        </a:spcBef>
        <a:spcAft>
          <a:spcPct val="0"/>
        </a:spcAft>
        <a:defRPr sz="4000">
          <a:solidFill>
            <a:srgbClr val="953735"/>
          </a:solidFill>
          <a:latin typeface="Impact" pitchFamily="34" charset="0"/>
        </a:defRPr>
      </a:lvl7pPr>
      <a:lvl8pPr marL="1371600" algn="l" rtl="0" fontAlgn="base">
        <a:spcBef>
          <a:spcPct val="0"/>
        </a:spcBef>
        <a:spcAft>
          <a:spcPct val="0"/>
        </a:spcAft>
        <a:defRPr sz="4000">
          <a:solidFill>
            <a:srgbClr val="953735"/>
          </a:solidFill>
          <a:latin typeface="Impact" pitchFamily="34" charset="0"/>
        </a:defRPr>
      </a:lvl8pPr>
      <a:lvl9pPr marL="1828800" algn="l" rtl="0" fontAlgn="base">
        <a:spcBef>
          <a:spcPct val="0"/>
        </a:spcBef>
        <a:spcAft>
          <a:spcPct val="0"/>
        </a:spcAft>
        <a:defRPr sz="4000">
          <a:solidFill>
            <a:srgbClr val="953735"/>
          </a:solidFill>
          <a:latin typeface="Impact" pitchFamily="34"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04800" y="1524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Your Topic Goes Here</a:t>
            </a:r>
          </a:p>
        </p:txBody>
      </p:sp>
      <p:sp>
        <p:nvSpPr>
          <p:cNvPr id="2051" name="Rectangle 3"/>
          <p:cNvSpPr>
            <a:spLocks noGrp="1" noChangeArrowheads="1"/>
          </p:cNvSpPr>
          <p:nvPr>
            <p:ph type="body" idx="1"/>
          </p:nvPr>
        </p:nvSpPr>
        <p:spPr bwMode="auto">
          <a:xfrm>
            <a:off x="381000" y="1219200"/>
            <a:ext cx="80772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Your Subtopics Go Here</a:t>
            </a: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rtl="0" eaLnBrk="0" fontAlgn="base" hangingPunct="0">
        <a:spcBef>
          <a:spcPct val="0"/>
        </a:spcBef>
        <a:spcAft>
          <a:spcPct val="0"/>
        </a:spcAft>
        <a:defRPr sz="4000">
          <a:solidFill>
            <a:srgbClr val="953735"/>
          </a:solidFill>
          <a:latin typeface="+mj-lt"/>
          <a:ea typeface="+mj-ea"/>
          <a:cs typeface="+mj-cs"/>
        </a:defRPr>
      </a:lvl1pPr>
      <a:lvl2pPr algn="l" rtl="0" eaLnBrk="0" fontAlgn="base" hangingPunct="0">
        <a:spcBef>
          <a:spcPct val="0"/>
        </a:spcBef>
        <a:spcAft>
          <a:spcPct val="0"/>
        </a:spcAft>
        <a:defRPr sz="4000">
          <a:solidFill>
            <a:srgbClr val="953735"/>
          </a:solidFill>
          <a:latin typeface="Impact" pitchFamily="34" charset="0"/>
        </a:defRPr>
      </a:lvl2pPr>
      <a:lvl3pPr algn="l" rtl="0" eaLnBrk="0" fontAlgn="base" hangingPunct="0">
        <a:spcBef>
          <a:spcPct val="0"/>
        </a:spcBef>
        <a:spcAft>
          <a:spcPct val="0"/>
        </a:spcAft>
        <a:defRPr sz="4000">
          <a:solidFill>
            <a:srgbClr val="953735"/>
          </a:solidFill>
          <a:latin typeface="Impact" pitchFamily="34" charset="0"/>
        </a:defRPr>
      </a:lvl3pPr>
      <a:lvl4pPr algn="l" rtl="0" eaLnBrk="0" fontAlgn="base" hangingPunct="0">
        <a:spcBef>
          <a:spcPct val="0"/>
        </a:spcBef>
        <a:spcAft>
          <a:spcPct val="0"/>
        </a:spcAft>
        <a:defRPr sz="4000">
          <a:solidFill>
            <a:srgbClr val="953735"/>
          </a:solidFill>
          <a:latin typeface="Impact" pitchFamily="34" charset="0"/>
        </a:defRPr>
      </a:lvl4pPr>
      <a:lvl5pPr algn="l" rtl="0" eaLnBrk="0" fontAlgn="base" hangingPunct="0">
        <a:spcBef>
          <a:spcPct val="0"/>
        </a:spcBef>
        <a:spcAft>
          <a:spcPct val="0"/>
        </a:spcAft>
        <a:defRPr sz="4000">
          <a:solidFill>
            <a:srgbClr val="953735"/>
          </a:solidFill>
          <a:latin typeface="Impact" pitchFamily="34" charset="0"/>
        </a:defRPr>
      </a:lvl5pPr>
      <a:lvl6pPr marL="457200" algn="l" rtl="0" fontAlgn="base">
        <a:spcBef>
          <a:spcPct val="0"/>
        </a:spcBef>
        <a:spcAft>
          <a:spcPct val="0"/>
        </a:spcAft>
        <a:defRPr sz="4000">
          <a:solidFill>
            <a:srgbClr val="953735"/>
          </a:solidFill>
          <a:latin typeface="Impact" pitchFamily="34" charset="0"/>
        </a:defRPr>
      </a:lvl6pPr>
      <a:lvl7pPr marL="914400" algn="l" rtl="0" fontAlgn="base">
        <a:spcBef>
          <a:spcPct val="0"/>
        </a:spcBef>
        <a:spcAft>
          <a:spcPct val="0"/>
        </a:spcAft>
        <a:defRPr sz="4000">
          <a:solidFill>
            <a:srgbClr val="953735"/>
          </a:solidFill>
          <a:latin typeface="Impact" pitchFamily="34" charset="0"/>
        </a:defRPr>
      </a:lvl7pPr>
      <a:lvl8pPr marL="1371600" algn="l" rtl="0" fontAlgn="base">
        <a:spcBef>
          <a:spcPct val="0"/>
        </a:spcBef>
        <a:spcAft>
          <a:spcPct val="0"/>
        </a:spcAft>
        <a:defRPr sz="4000">
          <a:solidFill>
            <a:srgbClr val="953735"/>
          </a:solidFill>
          <a:latin typeface="Impact" pitchFamily="34" charset="0"/>
        </a:defRPr>
      </a:lvl8pPr>
      <a:lvl9pPr marL="1828800" algn="l" rtl="0" fontAlgn="base">
        <a:spcBef>
          <a:spcPct val="0"/>
        </a:spcBef>
        <a:spcAft>
          <a:spcPct val="0"/>
        </a:spcAft>
        <a:defRPr sz="4000">
          <a:solidFill>
            <a:srgbClr val="953735"/>
          </a:solidFill>
          <a:latin typeface="Impact" pitchFamily="34"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304800" y="1524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Your Topic Goes Here</a:t>
            </a:r>
          </a:p>
        </p:txBody>
      </p:sp>
      <p:sp>
        <p:nvSpPr>
          <p:cNvPr id="3075" name="Rectangle 3"/>
          <p:cNvSpPr>
            <a:spLocks noGrp="1" noChangeArrowheads="1"/>
          </p:cNvSpPr>
          <p:nvPr>
            <p:ph type="body" idx="1"/>
          </p:nvPr>
        </p:nvSpPr>
        <p:spPr bwMode="auto">
          <a:xfrm>
            <a:off x="381000" y="1219200"/>
            <a:ext cx="80772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Your Subtopics Go Here</a:t>
            </a:r>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rtl="0" eaLnBrk="0" fontAlgn="base" hangingPunct="0">
        <a:spcBef>
          <a:spcPct val="0"/>
        </a:spcBef>
        <a:spcAft>
          <a:spcPct val="0"/>
        </a:spcAft>
        <a:defRPr sz="4000">
          <a:solidFill>
            <a:srgbClr val="953735"/>
          </a:solidFill>
          <a:latin typeface="+mj-lt"/>
          <a:ea typeface="+mj-ea"/>
          <a:cs typeface="+mj-cs"/>
        </a:defRPr>
      </a:lvl1pPr>
      <a:lvl2pPr algn="l" rtl="0" eaLnBrk="0" fontAlgn="base" hangingPunct="0">
        <a:spcBef>
          <a:spcPct val="0"/>
        </a:spcBef>
        <a:spcAft>
          <a:spcPct val="0"/>
        </a:spcAft>
        <a:defRPr sz="4000">
          <a:solidFill>
            <a:srgbClr val="953735"/>
          </a:solidFill>
          <a:latin typeface="Impact" pitchFamily="34" charset="0"/>
        </a:defRPr>
      </a:lvl2pPr>
      <a:lvl3pPr algn="l" rtl="0" eaLnBrk="0" fontAlgn="base" hangingPunct="0">
        <a:spcBef>
          <a:spcPct val="0"/>
        </a:spcBef>
        <a:spcAft>
          <a:spcPct val="0"/>
        </a:spcAft>
        <a:defRPr sz="4000">
          <a:solidFill>
            <a:srgbClr val="953735"/>
          </a:solidFill>
          <a:latin typeface="Impact" pitchFamily="34" charset="0"/>
        </a:defRPr>
      </a:lvl3pPr>
      <a:lvl4pPr algn="l" rtl="0" eaLnBrk="0" fontAlgn="base" hangingPunct="0">
        <a:spcBef>
          <a:spcPct val="0"/>
        </a:spcBef>
        <a:spcAft>
          <a:spcPct val="0"/>
        </a:spcAft>
        <a:defRPr sz="4000">
          <a:solidFill>
            <a:srgbClr val="953735"/>
          </a:solidFill>
          <a:latin typeface="Impact" pitchFamily="34" charset="0"/>
        </a:defRPr>
      </a:lvl4pPr>
      <a:lvl5pPr algn="l" rtl="0" eaLnBrk="0" fontAlgn="base" hangingPunct="0">
        <a:spcBef>
          <a:spcPct val="0"/>
        </a:spcBef>
        <a:spcAft>
          <a:spcPct val="0"/>
        </a:spcAft>
        <a:defRPr sz="4000">
          <a:solidFill>
            <a:srgbClr val="953735"/>
          </a:solidFill>
          <a:latin typeface="Impact" pitchFamily="34" charset="0"/>
        </a:defRPr>
      </a:lvl5pPr>
      <a:lvl6pPr marL="457200" algn="l" rtl="0" fontAlgn="base">
        <a:spcBef>
          <a:spcPct val="0"/>
        </a:spcBef>
        <a:spcAft>
          <a:spcPct val="0"/>
        </a:spcAft>
        <a:defRPr sz="4000">
          <a:solidFill>
            <a:srgbClr val="953735"/>
          </a:solidFill>
          <a:latin typeface="Impact" pitchFamily="34" charset="0"/>
        </a:defRPr>
      </a:lvl6pPr>
      <a:lvl7pPr marL="914400" algn="l" rtl="0" fontAlgn="base">
        <a:spcBef>
          <a:spcPct val="0"/>
        </a:spcBef>
        <a:spcAft>
          <a:spcPct val="0"/>
        </a:spcAft>
        <a:defRPr sz="4000">
          <a:solidFill>
            <a:srgbClr val="953735"/>
          </a:solidFill>
          <a:latin typeface="Impact" pitchFamily="34" charset="0"/>
        </a:defRPr>
      </a:lvl7pPr>
      <a:lvl8pPr marL="1371600" algn="l" rtl="0" fontAlgn="base">
        <a:spcBef>
          <a:spcPct val="0"/>
        </a:spcBef>
        <a:spcAft>
          <a:spcPct val="0"/>
        </a:spcAft>
        <a:defRPr sz="4000">
          <a:solidFill>
            <a:srgbClr val="953735"/>
          </a:solidFill>
          <a:latin typeface="Impact" pitchFamily="34" charset="0"/>
        </a:defRPr>
      </a:lvl8pPr>
      <a:lvl9pPr marL="1828800" algn="l" rtl="0" fontAlgn="base">
        <a:spcBef>
          <a:spcPct val="0"/>
        </a:spcBef>
        <a:spcAft>
          <a:spcPct val="0"/>
        </a:spcAft>
        <a:defRPr sz="4000">
          <a:solidFill>
            <a:srgbClr val="953735"/>
          </a:solidFill>
          <a:latin typeface="Impact" pitchFamily="34"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304800" y="1524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Your Topic Goes Here</a:t>
            </a:r>
          </a:p>
        </p:txBody>
      </p:sp>
      <p:sp>
        <p:nvSpPr>
          <p:cNvPr id="4099" name="Rectangle 3"/>
          <p:cNvSpPr>
            <a:spLocks noGrp="1" noChangeArrowheads="1"/>
          </p:cNvSpPr>
          <p:nvPr>
            <p:ph type="body" idx="1"/>
          </p:nvPr>
        </p:nvSpPr>
        <p:spPr bwMode="auto">
          <a:xfrm>
            <a:off x="381000" y="1219200"/>
            <a:ext cx="80772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Your Subtopics Go Here</a:t>
            </a: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rtl="0" eaLnBrk="0" fontAlgn="base" hangingPunct="0">
        <a:spcBef>
          <a:spcPct val="0"/>
        </a:spcBef>
        <a:spcAft>
          <a:spcPct val="0"/>
        </a:spcAft>
        <a:defRPr sz="4000">
          <a:solidFill>
            <a:srgbClr val="953735"/>
          </a:solidFill>
          <a:latin typeface="+mj-lt"/>
          <a:ea typeface="+mj-ea"/>
          <a:cs typeface="+mj-cs"/>
        </a:defRPr>
      </a:lvl1pPr>
      <a:lvl2pPr algn="l" rtl="0" eaLnBrk="0" fontAlgn="base" hangingPunct="0">
        <a:spcBef>
          <a:spcPct val="0"/>
        </a:spcBef>
        <a:spcAft>
          <a:spcPct val="0"/>
        </a:spcAft>
        <a:defRPr sz="4000">
          <a:solidFill>
            <a:srgbClr val="953735"/>
          </a:solidFill>
          <a:latin typeface="Impact" pitchFamily="34" charset="0"/>
        </a:defRPr>
      </a:lvl2pPr>
      <a:lvl3pPr algn="l" rtl="0" eaLnBrk="0" fontAlgn="base" hangingPunct="0">
        <a:spcBef>
          <a:spcPct val="0"/>
        </a:spcBef>
        <a:spcAft>
          <a:spcPct val="0"/>
        </a:spcAft>
        <a:defRPr sz="4000">
          <a:solidFill>
            <a:srgbClr val="953735"/>
          </a:solidFill>
          <a:latin typeface="Impact" pitchFamily="34" charset="0"/>
        </a:defRPr>
      </a:lvl3pPr>
      <a:lvl4pPr algn="l" rtl="0" eaLnBrk="0" fontAlgn="base" hangingPunct="0">
        <a:spcBef>
          <a:spcPct val="0"/>
        </a:spcBef>
        <a:spcAft>
          <a:spcPct val="0"/>
        </a:spcAft>
        <a:defRPr sz="4000">
          <a:solidFill>
            <a:srgbClr val="953735"/>
          </a:solidFill>
          <a:latin typeface="Impact" pitchFamily="34" charset="0"/>
        </a:defRPr>
      </a:lvl4pPr>
      <a:lvl5pPr algn="l" rtl="0" eaLnBrk="0" fontAlgn="base" hangingPunct="0">
        <a:spcBef>
          <a:spcPct val="0"/>
        </a:spcBef>
        <a:spcAft>
          <a:spcPct val="0"/>
        </a:spcAft>
        <a:defRPr sz="4000">
          <a:solidFill>
            <a:srgbClr val="953735"/>
          </a:solidFill>
          <a:latin typeface="Impact" pitchFamily="34" charset="0"/>
        </a:defRPr>
      </a:lvl5pPr>
      <a:lvl6pPr marL="457200" algn="l" rtl="0" fontAlgn="base">
        <a:spcBef>
          <a:spcPct val="0"/>
        </a:spcBef>
        <a:spcAft>
          <a:spcPct val="0"/>
        </a:spcAft>
        <a:defRPr sz="4000">
          <a:solidFill>
            <a:srgbClr val="953735"/>
          </a:solidFill>
          <a:latin typeface="Impact" pitchFamily="34" charset="0"/>
        </a:defRPr>
      </a:lvl6pPr>
      <a:lvl7pPr marL="914400" algn="l" rtl="0" fontAlgn="base">
        <a:spcBef>
          <a:spcPct val="0"/>
        </a:spcBef>
        <a:spcAft>
          <a:spcPct val="0"/>
        </a:spcAft>
        <a:defRPr sz="4000">
          <a:solidFill>
            <a:srgbClr val="953735"/>
          </a:solidFill>
          <a:latin typeface="Impact" pitchFamily="34" charset="0"/>
        </a:defRPr>
      </a:lvl7pPr>
      <a:lvl8pPr marL="1371600" algn="l" rtl="0" fontAlgn="base">
        <a:spcBef>
          <a:spcPct val="0"/>
        </a:spcBef>
        <a:spcAft>
          <a:spcPct val="0"/>
        </a:spcAft>
        <a:defRPr sz="4000">
          <a:solidFill>
            <a:srgbClr val="953735"/>
          </a:solidFill>
          <a:latin typeface="Impact" pitchFamily="34" charset="0"/>
        </a:defRPr>
      </a:lvl8pPr>
      <a:lvl9pPr marL="1828800" algn="l" rtl="0" fontAlgn="base">
        <a:spcBef>
          <a:spcPct val="0"/>
        </a:spcBef>
        <a:spcAft>
          <a:spcPct val="0"/>
        </a:spcAft>
        <a:defRPr sz="4000">
          <a:solidFill>
            <a:srgbClr val="953735"/>
          </a:solidFill>
          <a:latin typeface="Impact" pitchFamily="34"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304800" y="1524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Your Topic Goes Here</a:t>
            </a:r>
          </a:p>
        </p:txBody>
      </p:sp>
      <p:sp>
        <p:nvSpPr>
          <p:cNvPr id="5123" name="Rectangle 3"/>
          <p:cNvSpPr>
            <a:spLocks noGrp="1" noChangeArrowheads="1"/>
          </p:cNvSpPr>
          <p:nvPr>
            <p:ph type="body" idx="1"/>
          </p:nvPr>
        </p:nvSpPr>
        <p:spPr bwMode="auto">
          <a:xfrm>
            <a:off x="381000" y="1219200"/>
            <a:ext cx="80772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Your Subtopics Go Here</a:t>
            </a:r>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rtl="0" eaLnBrk="0" fontAlgn="base" hangingPunct="0">
        <a:spcBef>
          <a:spcPct val="0"/>
        </a:spcBef>
        <a:spcAft>
          <a:spcPct val="0"/>
        </a:spcAft>
        <a:defRPr sz="4000">
          <a:solidFill>
            <a:srgbClr val="953735"/>
          </a:solidFill>
          <a:latin typeface="+mj-lt"/>
          <a:ea typeface="+mj-ea"/>
          <a:cs typeface="+mj-cs"/>
        </a:defRPr>
      </a:lvl1pPr>
      <a:lvl2pPr algn="l" rtl="0" eaLnBrk="0" fontAlgn="base" hangingPunct="0">
        <a:spcBef>
          <a:spcPct val="0"/>
        </a:spcBef>
        <a:spcAft>
          <a:spcPct val="0"/>
        </a:spcAft>
        <a:defRPr sz="4000">
          <a:solidFill>
            <a:srgbClr val="953735"/>
          </a:solidFill>
          <a:latin typeface="Impact" pitchFamily="34" charset="0"/>
        </a:defRPr>
      </a:lvl2pPr>
      <a:lvl3pPr algn="l" rtl="0" eaLnBrk="0" fontAlgn="base" hangingPunct="0">
        <a:spcBef>
          <a:spcPct val="0"/>
        </a:spcBef>
        <a:spcAft>
          <a:spcPct val="0"/>
        </a:spcAft>
        <a:defRPr sz="4000">
          <a:solidFill>
            <a:srgbClr val="953735"/>
          </a:solidFill>
          <a:latin typeface="Impact" pitchFamily="34" charset="0"/>
        </a:defRPr>
      </a:lvl3pPr>
      <a:lvl4pPr algn="l" rtl="0" eaLnBrk="0" fontAlgn="base" hangingPunct="0">
        <a:spcBef>
          <a:spcPct val="0"/>
        </a:spcBef>
        <a:spcAft>
          <a:spcPct val="0"/>
        </a:spcAft>
        <a:defRPr sz="4000">
          <a:solidFill>
            <a:srgbClr val="953735"/>
          </a:solidFill>
          <a:latin typeface="Impact" pitchFamily="34" charset="0"/>
        </a:defRPr>
      </a:lvl4pPr>
      <a:lvl5pPr algn="l" rtl="0" eaLnBrk="0" fontAlgn="base" hangingPunct="0">
        <a:spcBef>
          <a:spcPct val="0"/>
        </a:spcBef>
        <a:spcAft>
          <a:spcPct val="0"/>
        </a:spcAft>
        <a:defRPr sz="4000">
          <a:solidFill>
            <a:srgbClr val="953735"/>
          </a:solidFill>
          <a:latin typeface="Impact" pitchFamily="34" charset="0"/>
        </a:defRPr>
      </a:lvl5pPr>
      <a:lvl6pPr marL="457200" algn="l" rtl="0" fontAlgn="base">
        <a:spcBef>
          <a:spcPct val="0"/>
        </a:spcBef>
        <a:spcAft>
          <a:spcPct val="0"/>
        </a:spcAft>
        <a:defRPr sz="4000">
          <a:solidFill>
            <a:srgbClr val="953735"/>
          </a:solidFill>
          <a:latin typeface="Impact" pitchFamily="34" charset="0"/>
        </a:defRPr>
      </a:lvl6pPr>
      <a:lvl7pPr marL="914400" algn="l" rtl="0" fontAlgn="base">
        <a:spcBef>
          <a:spcPct val="0"/>
        </a:spcBef>
        <a:spcAft>
          <a:spcPct val="0"/>
        </a:spcAft>
        <a:defRPr sz="4000">
          <a:solidFill>
            <a:srgbClr val="953735"/>
          </a:solidFill>
          <a:latin typeface="Impact" pitchFamily="34" charset="0"/>
        </a:defRPr>
      </a:lvl7pPr>
      <a:lvl8pPr marL="1371600" algn="l" rtl="0" fontAlgn="base">
        <a:spcBef>
          <a:spcPct val="0"/>
        </a:spcBef>
        <a:spcAft>
          <a:spcPct val="0"/>
        </a:spcAft>
        <a:defRPr sz="4000">
          <a:solidFill>
            <a:srgbClr val="953735"/>
          </a:solidFill>
          <a:latin typeface="Impact" pitchFamily="34" charset="0"/>
        </a:defRPr>
      </a:lvl8pPr>
      <a:lvl9pPr marL="1828800" algn="l" rtl="0" fontAlgn="base">
        <a:spcBef>
          <a:spcPct val="0"/>
        </a:spcBef>
        <a:spcAft>
          <a:spcPct val="0"/>
        </a:spcAft>
        <a:defRPr sz="4000">
          <a:solidFill>
            <a:srgbClr val="953735"/>
          </a:solidFill>
          <a:latin typeface="Impact" pitchFamily="34"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304800" y="1524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Your Topic Goes Here</a:t>
            </a:r>
          </a:p>
        </p:txBody>
      </p:sp>
      <p:sp>
        <p:nvSpPr>
          <p:cNvPr id="6147" name="Rectangle 3"/>
          <p:cNvSpPr>
            <a:spLocks noGrp="1" noChangeArrowheads="1"/>
          </p:cNvSpPr>
          <p:nvPr>
            <p:ph type="body" idx="1"/>
          </p:nvPr>
        </p:nvSpPr>
        <p:spPr bwMode="auto">
          <a:xfrm>
            <a:off x="381000" y="1219200"/>
            <a:ext cx="80772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Your Subtopics Go Here</a:t>
            </a: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rtl="0" eaLnBrk="0" fontAlgn="base" hangingPunct="0">
        <a:spcBef>
          <a:spcPct val="0"/>
        </a:spcBef>
        <a:spcAft>
          <a:spcPct val="0"/>
        </a:spcAft>
        <a:defRPr sz="4000">
          <a:solidFill>
            <a:srgbClr val="953735"/>
          </a:solidFill>
          <a:latin typeface="+mj-lt"/>
          <a:ea typeface="+mj-ea"/>
          <a:cs typeface="+mj-cs"/>
        </a:defRPr>
      </a:lvl1pPr>
      <a:lvl2pPr algn="l" rtl="0" eaLnBrk="0" fontAlgn="base" hangingPunct="0">
        <a:spcBef>
          <a:spcPct val="0"/>
        </a:spcBef>
        <a:spcAft>
          <a:spcPct val="0"/>
        </a:spcAft>
        <a:defRPr sz="4000">
          <a:solidFill>
            <a:srgbClr val="953735"/>
          </a:solidFill>
          <a:latin typeface="Impact" pitchFamily="34" charset="0"/>
        </a:defRPr>
      </a:lvl2pPr>
      <a:lvl3pPr algn="l" rtl="0" eaLnBrk="0" fontAlgn="base" hangingPunct="0">
        <a:spcBef>
          <a:spcPct val="0"/>
        </a:spcBef>
        <a:spcAft>
          <a:spcPct val="0"/>
        </a:spcAft>
        <a:defRPr sz="4000">
          <a:solidFill>
            <a:srgbClr val="953735"/>
          </a:solidFill>
          <a:latin typeface="Impact" pitchFamily="34" charset="0"/>
        </a:defRPr>
      </a:lvl3pPr>
      <a:lvl4pPr algn="l" rtl="0" eaLnBrk="0" fontAlgn="base" hangingPunct="0">
        <a:spcBef>
          <a:spcPct val="0"/>
        </a:spcBef>
        <a:spcAft>
          <a:spcPct val="0"/>
        </a:spcAft>
        <a:defRPr sz="4000">
          <a:solidFill>
            <a:srgbClr val="953735"/>
          </a:solidFill>
          <a:latin typeface="Impact" pitchFamily="34" charset="0"/>
        </a:defRPr>
      </a:lvl4pPr>
      <a:lvl5pPr algn="l" rtl="0" eaLnBrk="0" fontAlgn="base" hangingPunct="0">
        <a:spcBef>
          <a:spcPct val="0"/>
        </a:spcBef>
        <a:spcAft>
          <a:spcPct val="0"/>
        </a:spcAft>
        <a:defRPr sz="4000">
          <a:solidFill>
            <a:srgbClr val="953735"/>
          </a:solidFill>
          <a:latin typeface="Impact" pitchFamily="34" charset="0"/>
        </a:defRPr>
      </a:lvl5pPr>
      <a:lvl6pPr marL="457200" algn="l" rtl="0" fontAlgn="base">
        <a:spcBef>
          <a:spcPct val="0"/>
        </a:spcBef>
        <a:spcAft>
          <a:spcPct val="0"/>
        </a:spcAft>
        <a:defRPr sz="4000">
          <a:solidFill>
            <a:srgbClr val="953735"/>
          </a:solidFill>
          <a:latin typeface="Impact" pitchFamily="34" charset="0"/>
        </a:defRPr>
      </a:lvl6pPr>
      <a:lvl7pPr marL="914400" algn="l" rtl="0" fontAlgn="base">
        <a:spcBef>
          <a:spcPct val="0"/>
        </a:spcBef>
        <a:spcAft>
          <a:spcPct val="0"/>
        </a:spcAft>
        <a:defRPr sz="4000">
          <a:solidFill>
            <a:srgbClr val="953735"/>
          </a:solidFill>
          <a:latin typeface="Impact" pitchFamily="34" charset="0"/>
        </a:defRPr>
      </a:lvl7pPr>
      <a:lvl8pPr marL="1371600" algn="l" rtl="0" fontAlgn="base">
        <a:spcBef>
          <a:spcPct val="0"/>
        </a:spcBef>
        <a:spcAft>
          <a:spcPct val="0"/>
        </a:spcAft>
        <a:defRPr sz="4000">
          <a:solidFill>
            <a:srgbClr val="953735"/>
          </a:solidFill>
          <a:latin typeface="Impact" pitchFamily="34" charset="0"/>
        </a:defRPr>
      </a:lvl8pPr>
      <a:lvl9pPr marL="1828800" algn="l" rtl="0" fontAlgn="base">
        <a:spcBef>
          <a:spcPct val="0"/>
        </a:spcBef>
        <a:spcAft>
          <a:spcPct val="0"/>
        </a:spcAft>
        <a:defRPr sz="4000">
          <a:solidFill>
            <a:srgbClr val="953735"/>
          </a:solidFill>
          <a:latin typeface="Impact" pitchFamily="34"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1219200" y="685800"/>
            <a:ext cx="83058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1295400" y="1371600"/>
            <a:ext cx="655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Rectangle 4"/>
          <p:cNvSpPr>
            <a:spLocks noGrp="1" noChangeArrowheads="1"/>
          </p:cNvSpPr>
          <p:nvPr>
            <p:ph type="dt" sz="half" idx="2"/>
          </p:nvPr>
        </p:nvSpPr>
        <p:spPr bwMode="auto">
          <a:xfrm>
            <a:off x="0" y="6689725"/>
            <a:ext cx="2133600" cy="1682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800" b="0">
                <a:solidFill>
                  <a:schemeClr val="bg1"/>
                </a:solidFill>
                <a:latin typeface="Arial Black" pitchFamily="34" charset="0"/>
              </a:defRPr>
            </a:lvl1pPr>
          </a:lstStyle>
          <a:p>
            <a:pPr>
              <a:defRPr/>
            </a:pPr>
            <a:endParaRPr lang="en-US"/>
          </a:p>
        </p:txBody>
      </p:sp>
      <p:sp>
        <p:nvSpPr>
          <p:cNvPr id="8" name="Rectangle 5"/>
          <p:cNvSpPr>
            <a:spLocks noGrp="1" noChangeArrowheads="1"/>
          </p:cNvSpPr>
          <p:nvPr>
            <p:ph type="ftr" sz="quarter" idx="3"/>
          </p:nvPr>
        </p:nvSpPr>
        <p:spPr bwMode="auto">
          <a:xfrm>
            <a:off x="3124200" y="6689725"/>
            <a:ext cx="2895600" cy="1682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800" b="0">
                <a:solidFill>
                  <a:schemeClr val="bg1"/>
                </a:solidFill>
                <a:latin typeface="Arial Black" pitchFamily="34" charset="0"/>
              </a:defRPr>
            </a:lvl1pPr>
          </a:lstStyle>
          <a:p>
            <a:pPr>
              <a:defRPr/>
            </a:pPr>
            <a:endParaRPr lang="en-US"/>
          </a:p>
        </p:txBody>
      </p:sp>
      <p:sp>
        <p:nvSpPr>
          <p:cNvPr id="9" name="Rectangle 6"/>
          <p:cNvSpPr>
            <a:spLocks noGrp="1" noChangeArrowheads="1"/>
          </p:cNvSpPr>
          <p:nvPr>
            <p:ph type="sldNum" sz="quarter" idx="4"/>
          </p:nvPr>
        </p:nvSpPr>
        <p:spPr bwMode="auto">
          <a:xfrm>
            <a:off x="7010400" y="6689725"/>
            <a:ext cx="2133600" cy="1682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800" b="0">
                <a:solidFill>
                  <a:schemeClr val="bg1"/>
                </a:solidFill>
                <a:latin typeface="Arial Black" pitchFamily="34" charset="0"/>
              </a:defRPr>
            </a:lvl1pPr>
          </a:lstStyle>
          <a:p>
            <a:pPr>
              <a:defRPr/>
            </a:pPr>
            <a:fld id="{D2FE1C91-3511-43F6-AB8D-4D5AB7DF4A3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ransition xmlns:p14="http://schemas.microsoft.com/office/powerpoint/2010/main" spd="med">
    <p:fade thruBlk="1"/>
  </p:transition>
  <p:txStyles>
    <p:titleStyle>
      <a:lvl1pPr algn="l" rtl="0" eaLnBrk="0" fontAlgn="base" hangingPunct="0">
        <a:spcBef>
          <a:spcPct val="0"/>
        </a:spcBef>
        <a:spcAft>
          <a:spcPct val="0"/>
        </a:spcAft>
        <a:defRPr sz="3600">
          <a:solidFill>
            <a:srgbClr val="A3171E"/>
          </a:solidFill>
          <a:latin typeface="+mj-lt"/>
          <a:ea typeface="+mj-ea"/>
          <a:cs typeface="+mj-cs"/>
        </a:defRPr>
      </a:lvl1pPr>
      <a:lvl2pPr algn="l" rtl="0" eaLnBrk="0" fontAlgn="base" hangingPunct="0">
        <a:spcBef>
          <a:spcPct val="0"/>
        </a:spcBef>
        <a:spcAft>
          <a:spcPct val="0"/>
        </a:spcAft>
        <a:defRPr sz="3600">
          <a:solidFill>
            <a:srgbClr val="A3171E"/>
          </a:solidFill>
          <a:latin typeface="Impact" pitchFamily="34" charset="0"/>
        </a:defRPr>
      </a:lvl2pPr>
      <a:lvl3pPr algn="l" rtl="0" eaLnBrk="0" fontAlgn="base" hangingPunct="0">
        <a:spcBef>
          <a:spcPct val="0"/>
        </a:spcBef>
        <a:spcAft>
          <a:spcPct val="0"/>
        </a:spcAft>
        <a:defRPr sz="3600">
          <a:solidFill>
            <a:srgbClr val="A3171E"/>
          </a:solidFill>
          <a:latin typeface="Impact" pitchFamily="34" charset="0"/>
        </a:defRPr>
      </a:lvl3pPr>
      <a:lvl4pPr algn="l" rtl="0" eaLnBrk="0" fontAlgn="base" hangingPunct="0">
        <a:spcBef>
          <a:spcPct val="0"/>
        </a:spcBef>
        <a:spcAft>
          <a:spcPct val="0"/>
        </a:spcAft>
        <a:defRPr sz="3600">
          <a:solidFill>
            <a:srgbClr val="A3171E"/>
          </a:solidFill>
          <a:latin typeface="Impact" pitchFamily="34" charset="0"/>
        </a:defRPr>
      </a:lvl4pPr>
      <a:lvl5pPr algn="l" rtl="0" eaLnBrk="0" fontAlgn="base" hangingPunct="0">
        <a:spcBef>
          <a:spcPct val="0"/>
        </a:spcBef>
        <a:spcAft>
          <a:spcPct val="0"/>
        </a:spcAft>
        <a:defRPr sz="3600">
          <a:solidFill>
            <a:srgbClr val="A3171E"/>
          </a:solidFill>
          <a:latin typeface="Impact" pitchFamily="34" charset="0"/>
        </a:defRPr>
      </a:lvl5pPr>
      <a:lvl6pPr marL="457200" algn="l" rtl="0" fontAlgn="base">
        <a:spcBef>
          <a:spcPct val="0"/>
        </a:spcBef>
        <a:spcAft>
          <a:spcPct val="0"/>
        </a:spcAft>
        <a:defRPr sz="3600">
          <a:solidFill>
            <a:srgbClr val="A3171E"/>
          </a:solidFill>
          <a:latin typeface="Impact" pitchFamily="34" charset="0"/>
        </a:defRPr>
      </a:lvl6pPr>
      <a:lvl7pPr marL="914400" algn="l" rtl="0" fontAlgn="base">
        <a:spcBef>
          <a:spcPct val="0"/>
        </a:spcBef>
        <a:spcAft>
          <a:spcPct val="0"/>
        </a:spcAft>
        <a:defRPr sz="3600">
          <a:solidFill>
            <a:srgbClr val="A3171E"/>
          </a:solidFill>
          <a:latin typeface="Impact" pitchFamily="34" charset="0"/>
        </a:defRPr>
      </a:lvl7pPr>
      <a:lvl8pPr marL="1371600" algn="l" rtl="0" fontAlgn="base">
        <a:spcBef>
          <a:spcPct val="0"/>
        </a:spcBef>
        <a:spcAft>
          <a:spcPct val="0"/>
        </a:spcAft>
        <a:defRPr sz="3600">
          <a:solidFill>
            <a:srgbClr val="A3171E"/>
          </a:solidFill>
          <a:latin typeface="Impact" pitchFamily="34" charset="0"/>
        </a:defRPr>
      </a:lvl8pPr>
      <a:lvl9pPr marL="1828800" algn="l" rtl="0" fontAlgn="base">
        <a:spcBef>
          <a:spcPct val="0"/>
        </a:spcBef>
        <a:spcAft>
          <a:spcPct val="0"/>
        </a:spcAft>
        <a:defRPr sz="3600">
          <a:solidFill>
            <a:srgbClr val="A3171E"/>
          </a:solidFill>
          <a:latin typeface="Impact" pitchFamily="34" charset="0"/>
        </a:defRPr>
      </a:lvl9pPr>
    </p:titleStyle>
    <p:bodyStyle>
      <a:lvl1pPr marL="342900" indent="-342900" algn="l" rtl="0" eaLnBrk="0" fontAlgn="base" hangingPunct="0">
        <a:spcBef>
          <a:spcPct val="20000"/>
        </a:spcBef>
        <a:spcAft>
          <a:spcPct val="0"/>
        </a:spcAft>
        <a:buSzPct val="200000"/>
        <a:buChar char="•"/>
        <a:defRPr sz="2400" b="1">
          <a:solidFill>
            <a:srgbClr val="A3171E"/>
          </a:solidFill>
          <a:latin typeface="+mn-lt"/>
          <a:ea typeface="+mn-ea"/>
          <a:cs typeface="+mn-cs"/>
        </a:defRPr>
      </a:lvl1pPr>
      <a:lvl2pPr marL="742950" indent="-285750" algn="l" rtl="0" eaLnBrk="0" fontAlgn="base" hangingPunct="0">
        <a:spcBef>
          <a:spcPct val="20000"/>
        </a:spcBef>
        <a:spcAft>
          <a:spcPct val="0"/>
        </a:spcAft>
        <a:buSzPct val="200000"/>
        <a:buChar char="–"/>
        <a:defRPr sz="2000" b="1">
          <a:solidFill>
            <a:srgbClr val="A3171E"/>
          </a:solidFill>
          <a:latin typeface="+mn-lt"/>
        </a:defRPr>
      </a:lvl2pPr>
      <a:lvl3pPr marL="1143000" indent="-228600" algn="l" rtl="0" eaLnBrk="0" fontAlgn="base" hangingPunct="0">
        <a:spcBef>
          <a:spcPct val="20000"/>
        </a:spcBef>
        <a:spcAft>
          <a:spcPct val="0"/>
        </a:spcAft>
        <a:buSzPct val="200000"/>
        <a:buChar char="•"/>
        <a:defRPr sz="2400" b="1">
          <a:solidFill>
            <a:srgbClr val="A3171E"/>
          </a:solidFill>
          <a:latin typeface="+mn-lt"/>
        </a:defRPr>
      </a:lvl3pPr>
      <a:lvl4pPr marL="1600200" indent="-228600" algn="l" rtl="0" eaLnBrk="0" fontAlgn="base" hangingPunct="0">
        <a:spcBef>
          <a:spcPct val="20000"/>
        </a:spcBef>
        <a:spcAft>
          <a:spcPct val="0"/>
        </a:spcAft>
        <a:buSzPct val="200000"/>
        <a:buChar char="–"/>
        <a:defRPr sz="1600" b="1">
          <a:solidFill>
            <a:srgbClr val="A3171E"/>
          </a:solidFill>
          <a:latin typeface="+mn-lt"/>
        </a:defRPr>
      </a:lvl4pPr>
      <a:lvl5pPr marL="2057400" indent="-228600" algn="l" rtl="0" eaLnBrk="0" fontAlgn="base" hangingPunct="0">
        <a:spcBef>
          <a:spcPct val="20000"/>
        </a:spcBef>
        <a:spcAft>
          <a:spcPct val="0"/>
        </a:spcAft>
        <a:buSzPct val="200000"/>
        <a:buChar char="»"/>
        <a:defRPr sz="1600" b="1">
          <a:solidFill>
            <a:srgbClr val="A3171E"/>
          </a:solidFill>
          <a:latin typeface="+mn-lt"/>
        </a:defRPr>
      </a:lvl5pPr>
      <a:lvl6pPr marL="2514600" indent="-228600" algn="l" rtl="0" fontAlgn="base">
        <a:spcBef>
          <a:spcPct val="20000"/>
        </a:spcBef>
        <a:spcAft>
          <a:spcPct val="0"/>
        </a:spcAft>
        <a:buSzPct val="200000"/>
        <a:buChar char="»"/>
        <a:defRPr sz="1600" b="1">
          <a:solidFill>
            <a:srgbClr val="A3171E"/>
          </a:solidFill>
          <a:latin typeface="+mn-lt"/>
        </a:defRPr>
      </a:lvl6pPr>
      <a:lvl7pPr marL="2971800" indent="-228600" algn="l" rtl="0" fontAlgn="base">
        <a:spcBef>
          <a:spcPct val="20000"/>
        </a:spcBef>
        <a:spcAft>
          <a:spcPct val="0"/>
        </a:spcAft>
        <a:buSzPct val="200000"/>
        <a:buChar char="»"/>
        <a:defRPr sz="1600" b="1">
          <a:solidFill>
            <a:srgbClr val="A3171E"/>
          </a:solidFill>
          <a:latin typeface="+mn-lt"/>
        </a:defRPr>
      </a:lvl7pPr>
      <a:lvl8pPr marL="3429000" indent="-228600" algn="l" rtl="0" fontAlgn="base">
        <a:spcBef>
          <a:spcPct val="20000"/>
        </a:spcBef>
        <a:spcAft>
          <a:spcPct val="0"/>
        </a:spcAft>
        <a:buSzPct val="200000"/>
        <a:buChar char="»"/>
        <a:defRPr sz="1600" b="1">
          <a:solidFill>
            <a:srgbClr val="A3171E"/>
          </a:solidFill>
          <a:latin typeface="+mn-lt"/>
        </a:defRPr>
      </a:lvl8pPr>
      <a:lvl9pPr marL="3886200" indent="-228600" algn="l" rtl="0" fontAlgn="base">
        <a:spcBef>
          <a:spcPct val="20000"/>
        </a:spcBef>
        <a:spcAft>
          <a:spcPct val="0"/>
        </a:spcAft>
        <a:buSzPct val="200000"/>
        <a:buChar char="»"/>
        <a:defRPr sz="1600" b="1">
          <a:solidFill>
            <a:srgbClr val="A3171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1219200" y="685800"/>
            <a:ext cx="83058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5" name="Rectangle 3"/>
          <p:cNvSpPr>
            <a:spLocks noGrp="1" noChangeArrowheads="1"/>
          </p:cNvSpPr>
          <p:nvPr>
            <p:ph type="body" idx="1"/>
          </p:nvPr>
        </p:nvSpPr>
        <p:spPr bwMode="auto">
          <a:xfrm>
            <a:off x="1295400" y="1371600"/>
            <a:ext cx="655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0" y="6661150"/>
            <a:ext cx="2133600" cy="196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b="1">
                <a:solidFill>
                  <a:schemeClr val="bg1"/>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689725"/>
            <a:ext cx="2895600" cy="16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b="1">
                <a:solidFill>
                  <a:schemeClr val="bg1"/>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7010400" y="6689725"/>
            <a:ext cx="2133600" cy="136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b="1">
                <a:solidFill>
                  <a:schemeClr val="bg1"/>
                </a:solidFill>
                <a:latin typeface="+mn-lt"/>
              </a:defRPr>
            </a:lvl1pPr>
          </a:lstStyle>
          <a:p>
            <a:pPr>
              <a:defRPr/>
            </a:pPr>
            <a:fld id="{4A671BD7-8F46-4637-97BB-E8D57F66D33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xmlns:p14="http://schemas.microsoft.com/office/powerpoint/2010/main" spd="med">
    <p:fade thruBlk="1"/>
  </p:transition>
  <p:txStyles>
    <p:titleStyle>
      <a:lvl1pPr algn="l" rtl="0" eaLnBrk="0" fontAlgn="base" hangingPunct="0">
        <a:spcBef>
          <a:spcPct val="0"/>
        </a:spcBef>
        <a:spcAft>
          <a:spcPct val="0"/>
        </a:spcAft>
        <a:defRPr sz="3600">
          <a:solidFill>
            <a:srgbClr val="A3171E"/>
          </a:solidFill>
          <a:latin typeface="+mj-lt"/>
          <a:ea typeface="+mj-ea"/>
          <a:cs typeface="+mj-cs"/>
        </a:defRPr>
      </a:lvl1pPr>
      <a:lvl2pPr algn="l" rtl="0" eaLnBrk="0" fontAlgn="base" hangingPunct="0">
        <a:spcBef>
          <a:spcPct val="0"/>
        </a:spcBef>
        <a:spcAft>
          <a:spcPct val="0"/>
        </a:spcAft>
        <a:defRPr sz="3600">
          <a:solidFill>
            <a:srgbClr val="A3171E"/>
          </a:solidFill>
          <a:latin typeface="Impact" pitchFamily="34" charset="0"/>
        </a:defRPr>
      </a:lvl2pPr>
      <a:lvl3pPr algn="l" rtl="0" eaLnBrk="0" fontAlgn="base" hangingPunct="0">
        <a:spcBef>
          <a:spcPct val="0"/>
        </a:spcBef>
        <a:spcAft>
          <a:spcPct val="0"/>
        </a:spcAft>
        <a:defRPr sz="3600">
          <a:solidFill>
            <a:srgbClr val="A3171E"/>
          </a:solidFill>
          <a:latin typeface="Impact" pitchFamily="34" charset="0"/>
        </a:defRPr>
      </a:lvl3pPr>
      <a:lvl4pPr algn="l" rtl="0" eaLnBrk="0" fontAlgn="base" hangingPunct="0">
        <a:spcBef>
          <a:spcPct val="0"/>
        </a:spcBef>
        <a:spcAft>
          <a:spcPct val="0"/>
        </a:spcAft>
        <a:defRPr sz="3600">
          <a:solidFill>
            <a:srgbClr val="A3171E"/>
          </a:solidFill>
          <a:latin typeface="Impact" pitchFamily="34" charset="0"/>
        </a:defRPr>
      </a:lvl4pPr>
      <a:lvl5pPr algn="l" rtl="0" eaLnBrk="0" fontAlgn="base" hangingPunct="0">
        <a:spcBef>
          <a:spcPct val="0"/>
        </a:spcBef>
        <a:spcAft>
          <a:spcPct val="0"/>
        </a:spcAft>
        <a:defRPr sz="3600">
          <a:solidFill>
            <a:srgbClr val="A3171E"/>
          </a:solidFill>
          <a:latin typeface="Impact" pitchFamily="34" charset="0"/>
        </a:defRPr>
      </a:lvl5pPr>
      <a:lvl6pPr marL="457200" algn="l" rtl="0" fontAlgn="base">
        <a:spcBef>
          <a:spcPct val="0"/>
        </a:spcBef>
        <a:spcAft>
          <a:spcPct val="0"/>
        </a:spcAft>
        <a:defRPr sz="3600">
          <a:solidFill>
            <a:srgbClr val="A3171E"/>
          </a:solidFill>
          <a:latin typeface="Impact" pitchFamily="34" charset="0"/>
        </a:defRPr>
      </a:lvl6pPr>
      <a:lvl7pPr marL="914400" algn="l" rtl="0" fontAlgn="base">
        <a:spcBef>
          <a:spcPct val="0"/>
        </a:spcBef>
        <a:spcAft>
          <a:spcPct val="0"/>
        </a:spcAft>
        <a:defRPr sz="3600">
          <a:solidFill>
            <a:srgbClr val="A3171E"/>
          </a:solidFill>
          <a:latin typeface="Impact" pitchFamily="34" charset="0"/>
        </a:defRPr>
      </a:lvl7pPr>
      <a:lvl8pPr marL="1371600" algn="l" rtl="0" fontAlgn="base">
        <a:spcBef>
          <a:spcPct val="0"/>
        </a:spcBef>
        <a:spcAft>
          <a:spcPct val="0"/>
        </a:spcAft>
        <a:defRPr sz="3600">
          <a:solidFill>
            <a:srgbClr val="A3171E"/>
          </a:solidFill>
          <a:latin typeface="Impact" pitchFamily="34" charset="0"/>
        </a:defRPr>
      </a:lvl8pPr>
      <a:lvl9pPr marL="1828800" algn="l" rtl="0" fontAlgn="base">
        <a:spcBef>
          <a:spcPct val="0"/>
        </a:spcBef>
        <a:spcAft>
          <a:spcPct val="0"/>
        </a:spcAft>
        <a:defRPr sz="3600">
          <a:solidFill>
            <a:srgbClr val="A3171E"/>
          </a:solidFill>
          <a:latin typeface="Impact" pitchFamily="34" charset="0"/>
        </a:defRPr>
      </a:lvl9pPr>
    </p:titleStyle>
    <p:bodyStyle>
      <a:lvl1pPr marL="342900" indent="-342900" algn="l" rtl="0" eaLnBrk="0" fontAlgn="base" hangingPunct="0">
        <a:spcBef>
          <a:spcPct val="20000"/>
        </a:spcBef>
        <a:spcAft>
          <a:spcPct val="0"/>
        </a:spcAft>
        <a:buSzPct val="200000"/>
        <a:buChar char="•"/>
        <a:defRPr sz="2400" b="1">
          <a:solidFill>
            <a:srgbClr val="A3171E"/>
          </a:solidFill>
          <a:latin typeface="+mn-lt"/>
          <a:ea typeface="+mn-ea"/>
          <a:cs typeface="+mn-cs"/>
        </a:defRPr>
      </a:lvl1pPr>
      <a:lvl2pPr marL="742950" indent="-285750" algn="l" rtl="0" eaLnBrk="0" fontAlgn="base" hangingPunct="0">
        <a:spcBef>
          <a:spcPct val="20000"/>
        </a:spcBef>
        <a:spcAft>
          <a:spcPct val="0"/>
        </a:spcAft>
        <a:buSzPct val="200000"/>
        <a:buChar char="–"/>
        <a:defRPr sz="2000" b="1">
          <a:solidFill>
            <a:srgbClr val="A3171E"/>
          </a:solidFill>
          <a:latin typeface="+mn-lt"/>
        </a:defRPr>
      </a:lvl2pPr>
      <a:lvl3pPr marL="1143000" indent="-228600" algn="l" rtl="0" eaLnBrk="0" fontAlgn="base" hangingPunct="0">
        <a:spcBef>
          <a:spcPct val="20000"/>
        </a:spcBef>
        <a:spcAft>
          <a:spcPct val="0"/>
        </a:spcAft>
        <a:buSzPct val="200000"/>
        <a:buChar char="•"/>
        <a:defRPr sz="2400" b="1">
          <a:solidFill>
            <a:srgbClr val="A3171E"/>
          </a:solidFill>
          <a:latin typeface="+mn-lt"/>
        </a:defRPr>
      </a:lvl3pPr>
      <a:lvl4pPr marL="1600200" indent="-228600" algn="l" rtl="0" eaLnBrk="0" fontAlgn="base" hangingPunct="0">
        <a:spcBef>
          <a:spcPct val="20000"/>
        </a:spcBef>
        <a:spcAft>
          <a:spcPct val="0"/>
        </a:spcAft>
        <a:buSzPct val="200000"/>
        <a:buChar char="–"/>
        <a:defRPr sz="1600" b="1">
          <a:solidFill>
            <a:srgbClr val="A3171E"/>
          </a:solidFill>
          <a:latin typeface="+mn-lt"/>
        </a:defRPr>
      </a:lvl4pPr>
      <a:lvl5pPr marL="2057400" indent="-228600" algn="l" rtl="0" eaLnBrk="0" fontAlgn="base" hangingPunct="0">
        <a:spcBef>
          <a:spcPct val="20000"/>
        </a:spcBef>
        <a:spcAft>
          <a:spcPct val="0"/>
        </a:spcAft>
        <a:buSzPct val="200000"/>
        <a:buChar char="»"/>
        <a:defRPr sz="1600" b="1">
          <a:solidFill>
            <a:srgbClr val="A3171E"/>
          </a:solidFill>
          <a:latin typeface="+mn-lt"/>
        </a:defRPr>
      </a:lvl5pPr>
      <a:lvl6pPr marL="2514600" indent="-228600" algn="l" rtl="0" fontAlgn="base">
        <a:spcBef>
          <a:spcPct val="20000"/>
        </a:spcBef>
        <a:spcAft>
          <a:spcPct val="0"/>
        </a:spcAft>
        <a:buSzPct val="200000"/>
        <a:buChar char="»"/>
        <a:defRPr sz="1600" b="1">
          <a:solidFill>
            <a:srgbClr val="A3171E"/>
          </a:solidFill>
          <a:latin typeface="+mn-lt"/>
        </a:defRPr>
      </a:lvl6pPr>
      <a:lvl7pPr marL="2971800" indent="-228600" algn="l" rtl="0" fontAlgn="base">
        <a:spcBef>
          <a:spcPct val="20000"/>
        </a:spcBef>
        <a:spcAft>
          <a:spcPct val="0"/>
        </a:spcAft>
        <a:buSzPct val="200000"/>
        <a:buChar char="»"/>
        <a:defRPr sz="1600" b="1">
          <a:solidFill>
            <a:srgbClr val="A3171E"/>
          </a:solidFill>
          <a:latin typeface="+mn-lt"/>
        </a:defRPr>
      </a:lvl7pPr>
      <a:lvl8pPr marL="3429000" indent="-228600" algn="l" rtl="0" fontAlgn="base">
        <a:spcBef>
          <a:spcPct val="20000"/>
        </a:spcBef>
        <a:spcAft>
          <a:spcPct val="0"/>
        </a:spcAft>
        <a:buSzPct val="200000"/>
        <a:buChar char="»"/>
        <a:defRPr sz="1600" b="1">
          <a:solidFill>
            <a:srgbClr val="A3171E"/>
          </a:solidFill>
          <a:latin typeface="+mn-lt"/>
        </a:defRPr>
      </a:lvl8pPr>
      <a:lvl9pPr marL="3886200" indent="-228600" algn="l" rtl="0" fontAlgn="base">
        <a:spcBef>
          <a:spcPct val="20000"/>
        </a:spcBef>
        <a:spcAft>
          <a:spcPct val="0"/>
        </a:spcAft>
        <a:buSzPct val="200000"/>
        <a:buChar char="»"/>
        <a:defRPr sz="1600" b="1">
          <a:solidFill>
            <a:srgbClr val="A3171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1219200" y="685800"/>
            <a:ext cx="83058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219" name="Rectangle 3"/>
          <p:cNvSpPr>
            <a:spLocks noGrp="1" noChangeArrowheads="1"/>
          </p:cNvSpPr>
          <p:nvPr>
            <p:ph type="body" idx="1"/>
          </p:nvPr>
        </p:nvSpPr>
        <p:spPr bwMode="auto">
          <a:xfrm>
            <a:off x="1295400" y="1371600"/>
            <a:ext cx="655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Date Placeholder 3"/>
          <p:cNvSpPr>
            <a:spLocks noGrp="1"/>
          </p:cNvSpPr>
          <p:nvPr>
            <p:ph type="dt" sz="half" idx="2"/>
          </p:nvPr>
        </p:nvSpPr>
        <p:spPr bwMode="auto">
          <a:xfrm>
            <a:off x="0" y="6661150"/>
            <a:ext cx="2133600" cy="1968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800">
                <a:solidFill>
                  <a:schemeClr val="bg1"/>
                </a:solidFill>
                <a:latin typeface="+mn-lt"/>
              </a:defRPr>
            </a:lvl1pPr>
          </a:lstStyle>
          <a:p>
            <a:pPr>
              <a:defRPr/>
            </a:pPr>
            <a:endParaRPr lang="en-US"/>
          </a:p>
        </p:txBody>
      </p:sp>
      <p:sp>
        <p:nvSpPr>
          <p:cNvPr id="8" name="Footer Placeholder 4"/>
          <p:cNvSpPr>
            <a:spLocks noGrp="1"/>
          </p:cNvSpPr>
          <p:nvPr>
            <p:ph type="ftr" sz="quarter" idx="3"/>
          </p:nvPr>
        </p:nvSpPr>
        <p:spPr bwMode="auto">
          <a:xfrm>
            <a:off x="3124200" y="6689725"/>
            <a:ext cx="2895600" cy="1682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800">
                <a:solidFill>
                  <a:schemeClr val="bg1"/>
                </a:solidFill>
                <a:latin typeface="+mn-lt"/>
              </a:defRPr>
            </a:lvl1pPr>
          </a:lstStyle>
          <a:p>
            <a:pPr>
              <a:defRPr/>
            </a:pPr>
            <a:endParaRPr lang="en-US"/>
          </a:p>
        </p:txBody>
      </p:sp>
      <p:sp>
        <p:nvSpPr>
          <p:cNvPr id="9" name="Slide Number Placeholder 5"/>
          <p:cNvSpPr>
            <a:spLocks noGrp="1"/>
          </p:cNvSpPr>
          <p:nvPr>
            <p:ph type="sldNum" sz="quarter" idx="4"/>
          </p:nvPr>
        </p:nvSpPr>
        <p:spPr bwMode="auto">
          <a:xfrm>
            <a:off x="7010400" y="6689725"/>
            <a:ext cx="2133600" cy="1365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800">
                <a:solidFill>
                  <a:schemeClr val="bg1"/>
                </a:solidFill>
                <a:latin typeface="+mn-lt"/>
              </a:defRPr>
            </a:lvl1pPr>
          </a:lstStyle>
          <a:p>
            <a:pPr>
              <a:defRPr/>
            </a:pPr>
            <a:fld id="{61645CB4-86DD-4D5D-BC85-F42B0F000F1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ransition xmlns:p14="http://schemas.microsoft.com/office/powerpoint/2010/main" spd="med">
    <p:fade thruBlk="1"/>
  </p:transition>
  <p:txStyles>
    <p:titleStyle>
      <a:lvl1pPr algn="l" rtl="0" eaLnBrk="0" fontAlgn="base" hangingPunct="0">
        <a:spcBef>
          <a:spcPct val="0"/>
        </a:spcBef>
        <a:spcAft>
          <a:spcPct val="0"/>
        </a:spcAft>
        <a:defRPr sz="3600">
          <a:solidFill>
            <a:srgbClr val="A3171E"/>
          </a:solidFill>
          <a:latin typeface="+mj-lt"/>
          <a:ea typeface="+mj-ea"/>
          <a:cs typeface="+mj-cs"/>
        </a:defRPr>
      </a:lvl1pPr>
      <a:lvl2pPr algn="l" rtl="0" eaLnBrk="0" fontAlgn="base" hangingPunct="0">
        <a:spcBef>
          <a:spcPct val="0"/>
        </a:spcBef>
        <a:spcAft>
          <a:spcPct val="0"/>
        </a:spcAft>
        <a:defRPr sz="3600">
          <a:solidFill>
            <a:srgbClr val="A3171E"/>
          </a:solidFill>
          <a:latin typeface="Impact" pitchFamily="34" charset="0"/>
        </a:defRPr>
      </a:lvl2pPr>
      <a:lvl3pPr algn="l" rtl="0" eaLnBrk="0" fontAlgn="base" hangingPunct="0">
        <a:spcBef>
          <a:spcPct val="0"/>
        </a:spcBef>
        <a:spcAft>
          <a:spcPct val="0"/>
        </a:spcAft>
        <a:defRPr sz="3600">
          <a:solidFill>
            <a:srgbClr val="A3171E"/>
          </a:solidFill>
          <a:latin typeface="Impact" pitchFamily="34" charset="0"/>
        </a:defRPr>
      </a:lvl3pPr>
      <a:lvl4pPr algn="l" rtl="0" eaLnBrk="0" fontAlgn="base" hangingPunct="0">
        <a:spcBef>
          <a:spcPct val="0"/>
        </a:spcBef>
        <a:spcAft>
          <a:spcPct val="0"/>
        </a:spcAft>
        <a:defRPr sz="3600">
          <a:solidFill>
            <a:srgbClr val="A3171E"/>
          </a:solidFill>
          <a:latin typeface="Impact" pitchFamily="34" charset="0"/>
        </a:defRPr>
      </a:lvl4pPr>
      <a:lvl5pPr algn="l" rtl="0" eaLnBrk="0" fontAlgn="base" hangingPunct="0">
        <a:spcBef>
          <a:spcPct val="0"/>
        </a:spcBef>
        <a:spcAft>
          <a:spcPct val="0"/>
        </a:spcAft>
        <a:defRPr sz="3600">
          <a:solidFill>
            <a:srgbClr val="A3171E"/>
          </a:solidFill>
          <a:latin typeface="Impact" pitchFamily="34" charset="0"/>
        </a:defRPr>
      </a:lvl5pPr>
      <a:lvl6pPr marL="457200" algn="l" rtl="0" fontAlgn="base">
        <a:spcBef>
          <a:spcPct val="0"/>
        </a:spcBef>
        <a:spcAft>
          <a:spcPct val="0"/>
        </a:spcAft>
        <a:defRPr sz="3600">
          <a:solidFill>
            <a:srgbClr val="A3171E"/>
          </a:solidFill>
          <a:latin typeface="Impact" pitchFamily="34" charset="0"/>
        </a:defRPr>
      </a:lvl6pPr>
      <a:lvl7pPr marL="914400" algn="l" rtl="0" fontAlgn="base">
        <a:spcBef>
          <a:spcPct val="0"/>
        </a:spcBef>
        <a:spcAft>
          <a:spcPct val="0"/>
        </a:spcAft>
        <a:defRPr sz="3600">
          <a:solidFill>
            <a:srgbClr val="A3171E"/>
          </a:solidFill>
          <a:latin typeface="Impact" pitchFamily="34" charset="0"/>
        </a:defRPr>
      </a:lvl7pPr>
      <a:lvl8pPr marL="1371600" algn="l" rtl="0" fontAlgn="base">
        <a:spcBef>
          <a:spcPct val="0"/>
        </a:spcBef>
        <a:spcAft>
          <a:spcPct val="0"/>
        </a:spcAft>
        <a:defRPr sz="3600">
          <a:solidFill>
            <a:srgbClr val="A3171E"/>
          </a:solidFill>
          <a:latin typeface="Impact" pitchFamily="34" charset="0"/>
        </a:defRPr>
      </a:lvl8pPr>
      <a:lvl9pPr marL="1828800" algn="l" rtl="0" fontAlgn="base">
        <a:spcBef>
          <a:spcPct val="0"/>
        </a:spcBef>
        <a:spcAft>
          <a:spcPct val="0"/>
        </a:spcAft>
        <a:defRPr sz="3600">
          <a:solidFill>
            <a:srgbClr val="A3171E"/>
          </a:solidFill>
          <a:latin typeface="Impact" pitchFamily="34" charset="0"/>
        </a:defRPr>
      </a:lvl9pPr>
    </p:titleStyle>
    <p:bodyStyle>
      <a:lvl1pPr marL="342900" indent="-342900" algn="l" rtl="0" eaLnBrk="0" fontAlgn="base" hangingPunct="0">
        <a:spcBef>
          <a:spcPct val="20000"/>
        </a:spcBef>
        <a:spcAft>
          <a:spcPct val="0"/>
        </a:spcAft>
        <a:buSzPct val="200000"/>
        <a:buChar char="•"/>
        <a:defRPr sz="2400" b="1">
          <a:solidFill>
            <a:srgbClr val="A3171E"/>
          </a:solidFill>
          <a:latin typeface="+mn-lt"/>
          <a:ea typeface="+mn-ea"/>
          <a:cs typeface="+mn-cs"/>
        </a:defRPr>
      </a:lvl1pPr>
      <a:lvl2pPr marL="742950" indent="-285750" algn="l" rtl="0" eaLnBrk="0" fontAlgn="base" hangingPunct="0">
        <a:spcBef>
          <a:spcPct val="20000"/>
        </a:spcBef>
        <a:spcAft>
          <a:spcPct val="0"/>
        </a:spcAft>
        <a:buSzPct val="200000"/>
        <a:buChar char="–"/>
        <a:defRPr sz="2000" b="1">
          <a:solidFill>
            <a:srgbClr val="A3171E"/>
          </a:solidFill>
          <a:latin typeface="+mn-lt"/>
        </a:defRPr>
      </a:lvl2pPr>
      <a:lvl3pPr marL="1143000" indent="-228600" algn="l" rtl="0" eaLnBrk="0" fontAlgn="base" hangingPunct="0">
        <a:spcBef>
          <a:spcPct val="20000"/>
        </a:spcBef>
        <a:spcAft>
          <a:spcPct val="0"/>
        </a:spcAft>
        <a:buSzPct val="200000"/>
        <a:buChar char="•"/>
        <a:defRPr sz="2400" b="1">
          <a:solidFill>
            <a:srgbClr val="A3171E"/>
          </a:solidFill>
          <a:latin typeface="+mn-lt"/>
        </a:defRPr>
      </a:lvl3pPr>
      <a:lvl4pPr marL="1600200" indent="-228600" algn="l" rtl="0" eaLnBrk="0" fontAlgn="base" hangingPunct="0">
        <a:spcBef>
          <a:spcPct val="20000"/>
        </a:spcBef>
        <a:spcAft>
          <a:spcPct val="0"/>
        </a:spcAft>
        <a:buSzPct val="200000"/>
        <a:buChar char="–"/>
        <a:defRPr sz="1600" b="1">
          <a:solidFill>
            <a:srgbClr val="A3171E"/>
          </a:solidFill>
          <a:latin typeface="+mn-lt"/>
        </a:defRPr>
      </a:lvl4pPr>
      <a:lvl5pPr marL="2057400" indent="-228600" algn="l" rtl="0" eaLnBrk="0" fontAlgn="base" hangingPunct="0">
        <a:spcBef>
          <a:spcPct val="20000"/>
        </a:spcBef>
        <a:spcAft>
          <a:spcPct val="0"/>
        </a:spcAft>
        <a:buSzPct val="200000"/>
        <a:buChar char="»"/>
        <a:defRPr sz="1600" b="1">
          <a:solidFill>
            <a:srgbClr val="A3171E"/>
          </a:solidFill>
          <a:latin typeface="+mn-lt"/>
        </a:defRPr>
      </a:lvl5pPr>
      <a:lvl6pPr marL="2514600" indent="-228600" algn="l" rtl="0" fontAlgn="base">
        <a:spcBef>
          <a:spcPct val="20000"/>
        </a:spcBef>
        <a:spcAft>
          <a:spcPct val="0"/>
        </a:spcAft>
        <a:buSzPct val="200000"/>
        <a:buChar char="»"/>
        <a:defRPr sz="1600" b="1">
          <a:solidFill>
            <a:srgbClr val="A3171E"/>
          </a:solidFill>
          <a:latin typeface="+mn-lt"/>
        </a:defRPr>
      </a:lvl6pPr>
      <a:lvl7pPr marL="2971800" indent="-228600" algn="l" rtl="0" fontAlgn="base">
        <a:spcBef>
          <a:spcPct val="20000"/>
        </a:spcBef>
        <a:spcAft>
          <a:spcPct val="0"/>
        </a:spcAft>
        <a:buSzPct val="200000"/>
        <a:buChar char="»"/>
        <a:defRPr sz="1600" b="1">
          <a:solidFill>
            <a:srgbClr val="A3171E"/>
          </a:solidFill>
          <a:latin typeface="+mn-lt"/>
        </a:defRPr>
      </a:lvl7pPr>
      <a:lvl8pPr marL="3429000" indent="-228600" algn="l" rtl="0" fontAlgn="base">
        <a:spcBef>
          <a:spcPct val="20000"/>
        </a:spcBef>
        <a:spcAft>
          <a:spcPct val="0"/>
        </a:spcAft>
        <a:buSzPct val="200000"/>
        <a:buChar char="»"/>
        <a:defRPr sz="1600" b="1">
          <a:solidFill>
            <a:srgbClr val="A3171E"/>
          </a:solidFill>
          <a:latin typeface="+mn-lt"/>
        </a:defRPr>
      </a:lvl8pPr>
      <a:lvl9pPr marL="3886200" indent="-228600" algn="l" rtl="0" fontAlgn="base">
        <a:spcBef>
          <a:spcPct val="20000"/>
        </a:spcBef>
        <a:spcAft>
          <a:spcPct val="0"/>
        </a:spcAft>
        <a:buSzPct val="200000"/>
        <a:buChar char="»"/>
        <a:defRPr sz="1600" b="1">
          <a:solidFill>
            <a:srgbClr val="A3171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1219200" y="685800"/>
            <a:ext cx="83058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43" name="Rectangle 3"/>
          <p:cNvSpPr>
            <a:spLocks noGrp="1" noChangeArrowheads="1"/>
          </p:cNvSpPr>
          <p:nvPr>
            <p:ph type="body" idx="1"/>
          </p:nvPr>
        </p:nvSpPr>
        <p:spPr bwMode="auto">
          <a:xfrm>
            <a:off x="1295400" y="1371600"/>
            <a:ext cx="655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Date Placeholder 1"/>
          <p:cNvSpPr>
            <a:spLocks noGrp="1"/>
          </p:cNvSpPr>
          <p:nvPr>
            <p:ph type="dt" sz="half" idx="2"/>
          </p:nvPr>
        </p:nvSpPr>
        <p:spPr bwMode="auto">
          <a:xfrm>
            <a:off x="0" y="6661150"/>
            <a:ext cx="2133600" cy="1968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800">
                <a:solidFill>
                  <a:schemeClr val="bg1"/>
                </a:solidFill>
                <a:latin typeface="+mn-lt"/>
              </a:defRPr>
            </a:lvl1pPr>
          </a:lstStyle>
          <a:p>
            <a:pPr>
              <a:defRPr/>
            </a:pPr>
            <a:endParaRPr lang="en-US"/>
          </a:p>
        </p:txBody>
      </p:sp>
      <p:sp>
        <p:nvSpPr>
          <p:cNvPr id="8" name="Footer Placeholder 2"/>
          <p:cNvSpPr>
            <a:spLocks noGrp="1"/>
          </p:cNvSpPr>
          <p:nvPr>
            <p:ph type="ftr" sz="quarter" idx="3"/>
          </p:nvPr>
        </p:nvSpPr>
        <p:spPr bwMode="auto">
          <a:xfrm>
            <a:off x="3124200" y="6689725"/>
            <a:ext cx="2895600" cy="1682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800">
                <a:solidFill>
                  <a:schemeClr val="bg1"/>
                </a:solidFill>
                <a:latin typeface="+mn-lt"/>
              </a:defRPr>
            </a:lvl1pPr>
          </a:lstStyle>
          <a:p>
            <a:pPr>
              <a:defRPr/>
            </a:pPr>
            <a:endParaRPr lang="en-US"/>
          </a:p>
        </p:txBody>
      </p:sp>
      <p:sp>
        <p:nvSpPr>
          <p:cNvPr id="9" name="Slide Number Placeholder 3"/>
          <p:cNvSpPr>
            <a:spLocks noGrp="1"/>
          </p:cNvSpPr>
          <p:nvPr>
            <p:ph type="sldNum" sz="quarter" idx="4"/>
          </p:nvPr>
        </p:nvSpPr>
        <p:spPr bwMode="auto">
          <a:xfrm>
            <a:off x="7010400" y="6689725"/>
            <a:ext cx="2133600" cy="1365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800">
                <a:solidFill>
                  <a:schemeClr val="bg1"/>
                </a:solidFill>
                <a:latin typeface="+mn-lt"/>
              </a:defRPr>
            </a:lvl1pPr>
          </a:lstStyle>
          <a:p>
            <a:pPr>
              <a:defRPr/>
            </a:pPr>
            <a:fld id="{C1C23CD3-3D03-482A-8654-D213A15CC29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ransition xmlns:p14="http://schemas.microsoft.com/office/powerpoint/2010/main" spd="med">
    <p:fade thruBlk="1"/>
  </p:transition>
  <p:txStyles>
    <p:titleStyle>
      <a:lvl1pPr algn="l" rtl="0" eaLnBrk="0" fontAlgn="base" hangingPunct="0">
        <a:spcBef>
          <a:spcPct val="0"/>
        </a:spcBef>
        <a:spcAft>
          <a:spcPct val="0"/>
        </a:spcAft>
        <a:defRPr sz="3600">
          <a:solidFill>
            <a:srgbClr val="A3171E"/>
          </a:solidFill>
          <a:latin typeface="+mj-lt"/>
          <a:ea typeface="+mj-ea"/>
          <a:cs typeface="+mj-cs"/>
        </a:defRPr>
      </a:lvl1pPr>
      <a:lvl2pPr algn="l" rtl="0" eaLnBrk="0" fontAlgn="base" hangingPunct="0">
        <a:spcBef>
          <a:spcPct val="0"/>
        </a:spcBef>
        <a:spcAft>
          <a:spcPct val="0"/>
        </a:spcAft>
        <a:defRPr sz="3600">
          <a:solidFill>
            <a:srgbClr val="A3171E"/>
          </a:solidFill>
          <a:latin typeface="Impact" pitchFamily="34" charset="0"/>
        </a:defRPr>
      </a:lvl2pPr>
      <a:lvl3pPr algn="l" rtl="0" eaLnBrk="0" fontAlgn="base" hangingPunct="0">
        <a:spcBef>
          <a:spcPct val="0"/>
        </a:spcBef>
        <a:spcAft>
          <a:spcPct val="0"/>
        </a:spcAft>
        <a:defRPr sz="3600">
          <a:solidFill>
            <a:srgbClr val="A3171E"/>
          </a:solidFill>
          <a:latin typeface="Impact" pitchFamily="34" charset="0"/>
        </a:defRPr>
      </a:lvl3pPr>
      <a:lvl4pPr algn="l" rtl="0" eaLnBrk="0" fontAlgn="base" hangingPunct="0">
        <a:spcBef>
          <a:spcPct val="0"/>
        </a:spcBef>
        <a:spcAft>
          <a:spcPct val="0"/>
        </a:spcAft>
        <a:defRPr sz="3600">
          <a:solidFill>
            <a:srgbClr val="A3171E"/>
          </a:solidFill>
          <a:latin typeface="Impact" pitchFamily="34" charset="0"/>
        </a:defRPr>
      </a:lvl4pPr>
      <a:lvl5pPr algn="l" rtl="0" eaLnBrk="0" fontAlgn="base" hangingPunct="0">
        <a:spcBef>
          <a:spcPct val="0"/>
        </a:spcBef>
        <a:spcAft>
          <a:spcPct val="0"/>
        </a:spcAft>
        <a:defRPr sz="3600">
          <a:solidFill>
            <a:srgbClr val="A3171E"/>
          </a:solidFill>
          <a:latin typeface="Impact" pitchFamily="34" charset="0"/>
        </a:defRPr>
      </a:lvl5pPr>
      <a:lvl6pPr marL="457200" algn="l" rtl="0" fontAlgn="base">
        <a:spcBef>
          <a:spcPct val="0"/>
        </a:spcBef>
        <a:spcAft>
          <a:spcPct val="0"/>
        </a:spcAft>
        <a:defRPr sz="3600">
          <a:solidFill>
            <a:srgbClr val="A3171E"/>
          </a:solidFill>
          <a:latin typeface="Impact" pitchFamily="34" charset="0"/>
        </a:defRPr>
      </a:lvl6pPr>
      <a:lvl7pPr marL="914400" algn="l" rtl="0" fontAlgn="base">
        <a:spcBef>
          <a:spcPct val="0"/>
        </a:spcBef>
        <a:spcAft>
          <a:spcPct val="0"/>
        </a:spcAft>
        <a:defRPr sz="3600">
          <a:solidFill>
            <a:srgbClr val="A3171E"/>
          </a:solidFill>
          <a:latin typeface="Impact" pitchFamily="34" charset="0"/>
        </a:defRPr>
      </a:lvl7pPr>
      <a:lvl8pPr marL="1371600" algn="l" rtl="0" fontAlgn="base">
        <a:spcBef>
          <a:spcPct val="0"/>
        </a:spcBef>
        <a:spcAft>
          <a:spcPct val="0"/>
        </a:spcAft>
        <a:defRPr sz="3600">
          <a:solidFill>
            <a:srgbClr val="A3171E"/>
          </a:solidFill>
          <a:latin typeface="Impact" pitchFamily="34" charset="0"/>
        </a:defRPr>
      </a:lvl8pPr>
      <a:lvl9pPr marL="1828800" algn="l" rtl="0" fontAlgn="base">
        <a:spcBef>
          <a:spcPct val="0"/>
        </a:spcBef>
        <a:spcAft>
          <a:spcPct val="0"/>
        </a:spcAft>
        <a:defRPr sz="3600">
          <a:solidFill>
            <a:srgbClr val="A3171E"/>
          </a:solidFill>
          <a:latin typeface="Impact" pitchFamily="34" charset="0"/>
        </a:defRPr>
      </a:lvl9pPr>
    </p:titleStyle>
    <p:bodyStyle>
      <a:lvl1pPr marL="342900" indent="-342900" algn="l" rtl="0" eaLnBrk="0" fontAlgn="base" hangingPunct="0">
        <a:spcBef>
          <a:spcPct val="20000"/>
        </a:spcBef>
        <a:spcAft>
          <a:spcPct val="0"/>
        </a:spcAft>
        <a:buSzPct val="200000"/>
        <a:buChar char="•"/>
        <a:defRPr sz="2400" b="1">
          <a:solidFill>
            <a:srgbClr val="A3171E"/>
          </a:solidFill>
          <a:latin typeface="+mn-lt"/>
          <a:ea typeface="+mn-ea"/>
          <a:cs typeface="+mn-cs"/>
        </a:defRPr>
      </a:lvl1pPr>
      <a:lvl2pPr marL="742950" indent="-285750" algn="l" rtl="0" eaLnBrk="0" fontAlgn="base" hangingPunct="0">
        <a:spcBef>
          <a:spcPct val="20000"/>
        </a:spcBef>
        <a:spcAft>
          <a:spcPct val="0"/>
        </a:spcAft>
        <a:buSzPct val="200000"/>
        <a:buChar char="–"/>
        <a:defRPr sz="2000" b="1">
          <a:solidFill>
            <a:srgbClr val="A3171E"/>
          </a:solidFill>
          <a:latin typeface="+mn-lt"/>
        </a:defRPr>
      </a:lvl2pPr>
      <a:lvl3pPr marL="1143000" indent="-228600" algn="l" rtl="0" eaLnBrk="0" fontAlgn="base" hangingPunct="0">
        <a:spcBef>
          <a:spcPct val="20000"/>
        </a:spcBef>
        <a:spcAft>
          <a:spcPct val="0"/>
        </a:spcAft>
        <a:buSzPct val="200000"/>
        <a:buChar char="•"/>
        <a:defRPr sz="2400" b="1">
          <a:solidFill>
            <a:srgbClr val="A3171E"/>
          </a:solidFill>
          <a:latin typeface="+mn-lt"/>
        </a:defRPr>
      </a:lvl3pPr>
      <a:lvl4pPr marL="1600200" indent="-228600" algn="l" rtl="0" eaLnBrk="0" fontAlgn="base" hangingPunct="0">
        <a:spcBef>
          <a:spcPct val="20000"/>
        </a:spcBef>
        <a:spcAft>
          <a:spcPct val="0"/>
        </a:spcAft>
        <a:buSzPct val="200000"/>
        <a:buChar char="–"/>
        <a:defRPr sz="1600" b="1">
          <a:solidFill>
            <a:srgbClr val="A3171E"/>
          </a:solidFill>
          <a:latin typeface="+mn-lt"/>
        </a:defRPr>
      </a:lvl4pPr>
      <a:lvl5pPr marL="2057400" indent="-228600" algn="l" rtl="0" eaLnBrk="0" fontAlgn="base" hangingPunct="0">
        <a:spcBef>
          <a:spcPct val="20000"/>
        </a:spcBef>
        <a:spcAft>
          <a:spcPct val="0"/>
        </a:spcAft>
        <a:buSzPct val="200000"/>
        <a:buChar char="»"/>
        <a:defRPr sz="1600" b="1">
          <a:solidFill>
            <a:srgbClr val="A3171E"/>
          </a:solidFill>
          <a:latin typeface="+mn-lt"/>
        </a:defRPr>
      </a:lvl5pPr>
      <a:lvl6pPr marL="2514600" indent="-228600" algn="l" rtl="0" fontAlgn="base">
        <a:spcBef>
          <a:spcPct val="20000"/>
        </a:spcBef>
        <a:spcAft>
          <a:spcPct val="0"/>
        </a:spcAft>
        <a:buSzPct val="200000"/>
        <a:buChar char="»"/>
        <a:defRPr sz="1600" b="1">
          <a:solidFill>
            <a:srgbClr val="A3171E"/>
          </a:solidFill>
          <a:latin typeface="+mn-lt"/>
        </a:defRPr>
      </a:lvl6pPr>
      <a:lvl7pPr marL="2971800" indent="-228600" algn="l" rtl="0" fontAlgn="base">
        <a:spcBef>
          <a:spcPct val="20000"/>
        </a:spcBef>
        <a:spcAft>
          <a:spcPct val="0"/>
        </a:spcAft>
        <a:buSzPct val="200000"/>
        <a:buChar char="»"/>
        <a:defRPr sz="1600" b="1">
          <a:solidFill>
            <a:srgbClr val="A3171E"/>
          </a:solidFill>
          <a:latin typeface="+mn-lt"/>
        </a:defRPr>
      </a:lvl7pPr>
      <a:lvl8pPr marL="3429000" indent="-228600" algn="l" rtl="0" fontAlgn="base">
        <a:spcBef>
          <a:spcPct val="20000"/>
        </a:spcBef>
        <a:spcAft>
          <a:spcPct val="0"/>
        </a:spcAft>
        <a:buSzPct val="200000"/>
        <a:buChar char="»"/>
        <a:defRPr sz="1600" b="1">
          <a:solidFill>
            <a:srgbClr val="A3171E"/>
          </a:solidFill>
          <a:latin typeface="+mn-lt"/>
        </a:defRPr>
      </a:lvl8pPr>
      <a:lvl9pPr marL="3886200" indent="-228600" algn="l" rtl="0" fontAlgn="base">
        <a:spcBef>
          <a:spcPct val="20000"/>
        </a:spcBef>
        <a:spcAft>
          <a:spcPct val="0"/>
        </a:spcAft>
        <a:buSzPct val="200000"/>
        <a:buChar char="»"/>
        <a:defRPr sz="1600" b="1">
          <a:solidFill>
            <a:srgbClr val="A3171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1219200" y="685800"/>
            <a:ext cx="83058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67" name="Rectangle 3"/>
          <p:cNvSpPr>
            <a:spLocks noGrp="1" noChangeArrowheads="1"/>
          </p:cNvSpPr>
          <p:nvPr>
            <p:ph type="body" idx="1"/>
          </p:nvPr>
        </p:nvSpPr>
        <p:spPr bwMode="auto">
          <a:xfrm>
            <a:off x="1295400" y="1371600"/>
            <a:ext cx="655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Date Placeholder 3"/>
          <p:cNvSpPr>
            <a:spLocks noGrp="1"/>
          </p:cNvSpPr>
          <p:nvPr>
            <p:ph type="dt" sz="half" idx="2"/>
          </p:nvPr>
        </p:nvSpPr>
        <p:spPr bwMode="auto">
          <a:xfrm>
            <a:off x="0" y="6661150"/>
            <a:ext cx="2133600" cy="1968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800">
                <a:solidFill>
                  <a:schemeClr val="bg1"/>
                </a:solidFill>
                <a:latin typeface="+mn-lt"/>
              </a:defRPr>
            </a:lvl1pPr>
          </a:lstStyle>
          <a:p>
            <a:pPr>
              <a:defRPr/>
            </a:pPr>
            <a:endParaRPr lang="en-US"/>
          </a:p>
        </p:txBody>
      </p:sp>
      <p:sp>
        <p:nvSpPr>
          <p:cNvPr id="8" name="Footer Placeholder 4"/>
          <p:cNvSpPr>
            <a:spLocks noGrp="1"/>
          </p:cNvSpPr>
          <p:nvPr>
            <p:ph type="ftr" sz="quarter" idx="3"/>
          </p:nvPr>
        </p:nvSpPr>
        <p:spPr bwMode="auto">
          <a:xfrm>
            <a:off x="3124200" y="6689725"/>
            <a:ext cx="2895600" cy="1682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800">
                <a:solidFill>
                  <a:schemeClr val="bg1"/>
                </a:solidFill>
                <a:latin typeface="+mn-lt"/>
              </a:defRPr>
            </a:lvl1pPr>
          </a:lstStyle>
          <a:p>
            <a:pPr>
              <a:defRPr/>
            </a:pPr>
            <a:endParaRPr lang="en-US"/>
          </a:p>
        </p:txBody>
      </p:sp>
      <p:sp>
        <p:nvSpPr>
          <p:cNvPr id="9" name="Slide Number Placeholder 5"/>
          <p:cNvSpPr>
            <a:spLocks noGrp="1"/>
          </p:cNvSpPr>
          <p:nvPr>
            <p:ph type="sldNum" sz="quarter" idx="4"/>
          </p:nvPr>
        </p:nvSpPr>
        <p:spPr bwMode="auto">
          <a:xfrm>
            <a:off x="7010400" y="6689725"/>
            <a:ext cx="2133600" cy="1365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800">
                <a:solidFill>
                  <a:schemeClr val="bg1"/>
                </a:solidFill>
                <a:latin typeface="+mn-lt"/>
              </a:defRPr>
            </a:lvl1pPr>
          </a:lstStyle>
          <a:p>
            <a:pPr>
              <a:defRPr/>
            </a:pPr>
            <a:fld id="{127917EA-C8D2-490B-A2B1-8A4047CF841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ransition xmlns:p14="http://schemas.microsoft.com/office/powerpoint/2010/main" spd="med">
    <p:fade thruBlk="1"/>
  </p:transition>
  <p:txStyles>
    <p:titleStyle>
      <a:lvl1pPr algn="l" rtl="0" eaLnBrk="0" fontAlgn="base" hangingPunct="0">
        <a:spcBef>
          <a:spcPct val="0"/>
        </a:spcBef>
        <a:spcAft>
          <a:spcPct val="0"/>
        </a:spcAft>
        <a:defRPr sz="3600">
          <a:solidFill>
            <a:srgbClr val="A3171E"/>
          </a:solidFill>
          <a:latin typeface="+mj-lt"/>
          <a:ea typeface="+mj-ea"/>
          <a:cs typeface="+mj-cs"/>
        </a:defRPr>
      </a:lvl1pPr>
      <a:lvl2pPr algn="l" rtl="0" eaLnBrk="0" fontAlgn="base" hangingPunct="0">
        <a:spcBef>
          <a:spcPct val="0"/>
        </a:spcBef>
        <a:spcAft>
          <a:spcPct val="0"/>
        </a:spcAft>
        <a:defRPr sz="3600">
          <a:solidFill>
            <a:srgbClr val="A3171E"/>
          </a:solidFill>
          <a:latin typeface="Impact" pitchFamily="34" charset="0"/>
        </a:defRPr>
      </a:lvl2pPr>
      <a:lvl3pPr algn="l" rtl="0" eaLnBrk="0" fontAlgn="base" hangingPunct="0">
        <a:spcBef>
          <a:spcPct val="0"/>
        </a:spcBef>
        <a:spcAft>
          <a:spcPct val="0"/>
        </a:spcAft>
        <a:defRPr sz="3600">
          <a:solidFill>
            <a:srgbClr val="A3171E"/>
          </a:solidFill>
          <a:latin typeface="Impact" pitchFamily="34" charset="0"/>
        </a:defRPr>
      </a:lvl3pPr>
      <a:lvl4pPr algn="l" rtl="0" eaLnBrk="0" fontAlgn="base" hangingPunct="0">
        <a:spcBef>
          <a:spcPct val="0"/>
        </a:spcBef>
        <a:spcAft>
          <a:spcPct val="0"/>
        </a:spcAft>
        <a:defRPr sz="3600">
          <a:solidFill>
            <a:srgbClr val="A3171E"/>
          </a:solidFill>
          <a:latin typeface="Impact" pitchFamily="34" charset="0"/>
        </a:defRPr>
      </a:lvl4pPr>
      <a:lvl5pPr algn="l" rtl="0" eaLnBrk="0" fontAlgn="base" hangingPunct="0">
        <a:spcBef>
          <a:spcPct val="0"/>
        </a:spcBef>
        <a:spcAft>
          <a:spcPct val="0"/>
        </a:spcAft>
        <a:defRPr sz="3600">
          <a:solidFill>
            <a:srgbClr val="A3171E"/>
          </a:solidFill>
          <a:latin typeface="Impact" pitchFamily="34" charset="0"/>
        </a:defRPr>
      </a:lvl5pPr>
      <a:lvl6pPr marL="457200" algn="l" rtl="0" fontAlgn="base">
        <a:spcBef>
          <a:spcPct val="0"/>
        </a:spcBef>
        <a:spcAft>
          <a:spcPct val="0"/>
        </a:spcAft>
        <a:defRPr sz="3600">
          <a:solidFill>
            <a:srgbClr val="A3171E"/>
          </a:solidFill>
          <a:latin typeface="Impact" pitchFamily="34" charset="0"/>
        </a:defRPr>
      </a:lvl6pPr>
      <a:lvl7pPr marL="914400" algn="l" rtl="0" fontAlgn="base">
        <a:spcBef>
          <a:spcPct val="0"/>
        </a:spcBef>
        <a:spcAft>
          <a:spcPct val="0"/>
        </a:spcAft>
        <a:defRPr sz="3600">
          <a:solidFill>
            <a:srgbClr val="A3171E"/>
          </a:solidFill>
          <a:latin typeface="Impact" pitchFamily="34" charset="0"/>
        </a:defRPr>
      </a:lvl7pPr>
      <a:lvl8pPr marL="1371600" algn="l" rtl="0" fontAlgn="base">
        <a:spcBef>
          <a:spcPct val="0"/>
        </a:spcBef>
        <a:spcAft>
          <a:spcPct val="0"/>
        </a:spcAft>
        <a:defRPr sz="3600">
          <a:solidFill>
            <a:srgbClr val="A3171E"/>
          </a:solidFill>
          <a:latin typeface="Impact" pitchFamily="34" charset="0"/>
        </a:defRPr>
      </a:lvl8pPr>
      <a:lvl9pPr marL="1828800" algn="l" rtl="0" fontAlgn="base">
        <a:spcBef>
          <a:spcPct val="0"/>
        </a:spcBef>
        <a:spcAft>
          <a:spcPct val="0"/>
        </a:spcAft>
        <a:defRPr sz="3600">
          <a:solidFill>
            <a:srgbClr val="A3171E"/>
          </a:solidFill>
          <a:latin typeface="Impact" pitchFamily="34" charset="0"/>
        </a:defRPr>
      </a:lvl9pPr>
    </p:titleStyle>
    <p:bodyStyle>
      <a:lvl1pPr marL="342900" indent="-342900" algn="l" rtl="0" eaLnBrk="0" fontAlgn="base" hangingPunct="0">
        <a:spcBef>
          <a:spcPct val="20000"/>
        </a:spcBef>
        <a:spcAft>
          <a:spcPct val="0"/>
        </a:spcAft>
        <a:buSzPct val="200000"/>
        <a:buChar char="•"/>
        <a:defRPr sz="2400" b="1">
          <a:solidFill>
            <a:srgbClr val="A3171E"/>
          </a:solidFill>
          <a:latin typeface="+mn-lt"/>
          <a:ea typeface="+mn-ea"/>
          <a:cs typeface="+mn-cs"/>
        </a:defRPr>
      </a:lvl1pPr>
      <a:lvl2pPr marL="742950" indent="-285750" algn="l" rtl="0" eaLnBrk="0" fontAlgn="base" hangingPunct="0">
        <a:spcBef>
          <a:spcPct val="20000"/>
        </a:spcBef>
        <a:spcAft>
          <a:spcPct val="0"/>
        </a:spcAft>
        <a:buSzPct val="200000"/>
        <a:buChar char="–"/>
        <a:defRPr sz="2000" b="1">
          <a:solidFill>
            <a:srgbClr val="A3171E"/>
          </a:solidFill>
          <a:latin typeface="+mn-lt"/>
        </a:defRPr>
      </a:lvl2pPr>
      <a:lvl3pPr marL="1143000" indent="-228600" algn="l" rtl="0" eaLnBrk="0" fontAlgn="base" hangingPunct="0">
        <a:spcBef>
          <a:spcPct val="20000"/>
        </a:spcBef>
        <a:spcAft>
          <a:spcPct val="0"/>
        </a:spcAft>
        <a:buSzPct val="200000"/>
        <a:buChar char="•"/>
        <a:defRPr sz="2400" b="1">
          <a:solidFill>
            <a:srgbClr val="A3171E"/>
          </a:solidFill>
          <a:latin typeface="+mn-lt"/>
        </a:defRPr>
      </a:lvl3pPr>
      <a:lvl4pPr marL="1600200" indent="-228600" algn="l" rtl="0" eaLnBrk="0" fontAlgn="base" hangingPunct="0">
        <a:spcBef>
          <a:spcPct val="20000"/>
        </a:spcBef>
        <a:spcAft>
          <a:spcPct val="0"/>
        </a:spcAft>
        <a:buSzPct val="200000"/>
        <a:buChar char="–"/>
        <a:defRPr sz="1600" b="1">
          <a:solidFill>
            <a:srgbClr val="A3171E"/>
          </a:solidFill>
          <a:latin typeface="+mn-lt"/>
        </a:defRPr>
      </a:lvl4pPr>
      <a:lvl5pPr marL="2057400" indent="-228600" algn="l" rtl="0" eaLnBrk="0" fontAlgn="base" hangingPunct="0">
        <a:spcBef>
          <a:spcPct val="20000"/>
        </a:spcBef>
        <a:spcAft>
          <a:spcPct val="0"/>
        </a:spcAft>
        <a:buSzPct val="200000"/>
        <a:buChar char="»"/>
        <a:defRPr sz="1600" b="1">
          <a:solidFill>
            <a:srgbClr val="A3171E"/>
          </a:solidFill>
          <a:latin typeface="+mn-lt"/>
        </a:defRPr>
      </a:lvl5pPr>
      <a:lvl6pPr marL="2514600" indent="-228600" algn="l" rtl="0" fontAlgn="base">
        <a:spcBef>
          <a:spcPct val="20000"/>
        </a:spcBef>
        <a:spcAft>
          <a:spcPct val="0"/>
        </a:spcAft>
        <a:buSzPct val="200000"/>
        <a:buChar char="»"/>
        <a:defRPr sz="1600" b="1">
          <a:solidFill>
            <a:srgbClr val="A3171E"/>
          </a:solidFill>
          <a:latin typeface="+mn-lt"/>
        </a:defRPr>
      </a:lvl6pPr>
      <a:lvl7pPr marL="2971800" indent="-228600" algn="l" rtl="0" fontAlgn="base">
        <a:spcBef>
          <a:spcPct val="20000"/>
        </a:spcBef>
        <a:spcAft>
          <a:spcPct val="0"/>
        </a:spcAft>
        <a:buSzPct val="200000"/>
        <a:buChar char="»"/>
        <a:defRPr sz="1600" b="1">
          <a:solidFill>
            <a:srgbClr val="A3171E"/>
          </a:solidFill>
          <a:latin typeface="+mn-lt"/>
        </a:defRPr>
      </a:lvl7pPr>
      <a:lvl8pPr marL="3429000" indent="-228600" algn="l" rtl="0" fontAlgn="base">
        <a:spcBef>
          <a:spcPct val="20000"/>
        </a:spcBef>
        <a:spcAft>
          <a:spcPct val="0"/>
        </a:spcAft>
        <a:buSzPct val="200000"/>
        <a:buChar char="»"/>
        <a:defRPr sz="1600" b="1">
          <a:solidFill>
            <a:srgbClr val="A3171E"/>
          </a:solidFill>
          <a:latin typeface="+mn-lt"/>
        </a:defRPr>
      </a:lvl8pPr>
      <a:lvl9pPr marL="3886200" indent="-228600" algn="l" rtl="0" fontAlgn="base">
        <a:spcBef>
          <a:spcPct val="20000"/>
        </a:spcBef>
        <a:spcAft>
          <a:spcPct val="0"/>
        </a:spcAft>
        <a:buSzPct val="200000"/>
        <a:buChar char="»"/>
        <a:defRPr sz="1600" b="1">
          <a:solidFill>
            <a:srgbClr val="A3171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1219200" y="685800"/>
            <a:ext cx="83058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2291" name="Rectangle 3"/>
          <p:cNvSpPr>
            <a:spLocks noGrp="1" noChangeArrowheads="1"/>
          </p:cNvSpPr>
          <p:nvPr>
            <p:ph type="body" idx="1"/>
          </p:nvPr>
        </p:nvSpPr>
        <p:spPr bwMode="auto">
          <a:xfrm>
            <a:off x="1295400" y="1371600"/>
            <a:ext cx="655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Date Placeholder 3"/>
          <p:cNvSpPr>
            <a:spLocks noGrp="1"/>
          </p:cNvSpPr>
          <p:nvPr>
            <p:ph type="dt" sz="half" idx="2"/>
          </p:nvPr>
        </p:nvSpPr>
        <p:spPr bwMode="auto">
          <a:xfrm>
            <a:off x="0" y="6661150"/>
            <a:ext cx="2133600" cy="1968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800">
                <a:solidFill>
                  <a:schemeClr val="bg1"/>
                </a:solidFill>
                <a:latin typeface="+mn-lt"/>
              </a:defRPr>
            </a:lvl1pPr>
          </a:lstStyle>
          <a:p>
            <a:pPr>
              <a:defRPr/>
            </a:pPr>
            <a:endParaRPr lang="en-US"/>
          </a:p>
        </p:txBody>
      </p:sp>
      <p:sp>
        <p:nvSpPr>
          <p:cNvPr id="8" name="Footer Placeholder 4"/>
          <p:cNvSpPr>
            <a:spLocks noGrp="1"/>
          </p:cNvSpPr>
          <p:nvPr>
            <p:ph type="ftr" sz="quarter" idx="3"/>
          </p:nvPr>
        </p:nvSpPr>
        <p:spPr bwMode="auto">
          <a:xfrm>
            <a:off x="3124200" y="6689725"/>
            <a:ext cx="2895600" cy="1682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800">
                <a:solidFill>
                  <a:schemeClr val="bg1"/>
                </a:solidFill>
                <a:latin typeface="+mn-lt"/>
              </a:defRPr>
            </a:lvl1pPr>
          </a:lstStyle>
          <a:p>
            <a:pPr>
              <a:defRPr/>
            </a:pPr>
            <a:endParaRPr lang="en-US"/>
          </a:p>
        </p:txBody>
      </p:sp>
      <p:sp>
        <p:nvSpPr>
          <p:cNvPr id="9" name="Slide Number Placeholder 5"/>
          <p:cNvSpPr>
            <a:spLocks noGrp="1"/>
          </p:cNvSpPr>
          <p:nvPr>
            <p:ph type="sldNum" sz="quarter" idx="4"/>
          </p:nvPr>
        </p:nvSpPr>
        <p:spPr bwMode="auto">
          <a:xfrm>
            <a:off x="7010400" y="6689725"/>
            <a:ext cx="2133600" cy="1365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800">
                <a:solidFill>
                  <a:schemeClr val="bg1"/>
                </a:solidFill>
                <a:latin typeface="+mn-lt"/>
              </a:defRPr>
            </a:lvl1pPr>
          </a:lstStyle>
          <a:p>
            <a:pPr>
              <a:defRPr/>
            </a:pPr>
            <a:fld id="{0CF277D0-07EC-41DB-B2E3-3EF9355F2B7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transition xmlns:p14="http://schemas.microsoft.com/office/powerpoint/2010/main" spd="med">
    <p:fade thruBlk="1"/>
  </p:transition>
  <p:txStyles>
    <p:titleStyle>
      <a:lvl1pPr algn="l" rtl="0" eaLnBrk="0" fontAlgn="base" hangingPunct="0">
        <a:spcBef>
          <a:spcPct val="0"/>
        </a:spcBef>
        <a:spcAft>
          <a:spcPct val="0"/>
        </a:spcAft>
        <a:defRPr sz="3600">
          <a:solidFill>
            <a:srgbClr val="A3171E"/>
          </a:solidFill>
          <a:latin typeface="+mj-lt"/>
          <a:ea typeface="+mj-ea"/>
          <a:cs typeface="+mj-cs"/>
        </a:defRPr>
      </a:lvl1pPr>
      <a:lvl2pPr algn="l" rtl="0" eaLnBrk="0" fontAlgn="base" hangingPunct="0">
        <a:spcBef>
          <a:spcPct val="0"/>
        </a:spcBef>
        <a:spcAft>
          <a:spcPct val="0"/>
        </a:spcAft>
        <a:defRPr sz="3600">
          <a:solidFill>
            <a:srgbClr val="A3171E"/>
          </a:solidFill>
          <a:latin typeface="Impact" pitchFamily="34" charset="0"/>
        </a:defRPr>
      </a:lvl2pPr>
      <a:lvl3pPr algn="l" rtl="0" eaLnBrk="0" fontAlgn="base" hangingPunct="0">
        <a:spcBef>
          <a:spcPct val="0"/>
        </a:spcBef>
        <a:spcAft>
          <a:spcPct val="0"/>
        </a:spcAft>
        <a:defRPr sz="3600">
          <a:solidFill>
            <a:srgbClr val="A3171E"/>
          </a:solidFill>
          <a:latin typeface="Impact" pitchFamily="34" charset="0"/>
        </a:defRPr>
      </a:lvl3pPr>
      <a:lvl4pPr algn="l" rtl="0" eaLnBrk="0" fontAlgn="base" hangingPunct="0">
        <a:spcBef>
          <a:spcPct val="0"/>
        </a:spcBef>
        <a:spcAft>
          <a:spcPct val="0"/>
        </a:spcAft>
        <a:defRPr sz="3600">
          <a:solidFill>
            <a:srgbClr val="A3171E"/>
          </a:solidFill>
          <a:latin typeface="Impact" pitchFamily="34" charset="0"/>
        </a:defRPr>
      </a:lvl4pPr>
      <a:lvl5pPr algn="l" rtl="0" eaLnBrk="0" fontAlgn="base" hangingPunct="0">
        <a:spcBef>
          <a:spcPct val="0"/>
        </a:spcBef>
        <a:spcAft>
          <a:spcPct val="0"/>
        </a:spcAft>
        <a:defRPr sz="3600">
          <a:solidFill>
            <a:srgbClr val="A3171E"/>
          </a:solidFill>
          <a:latin typeface="Impact" pitchFamily="34" charset="0"/>
        </a:defRPr>
      </a:lvl5pPr>
      <a:lvl6pPr marL="457200" algn="l" rtl="0" fontAlgn="base">
        <a:spcBef>
          <a:spcPct val="0"/>
        </a:spcBef>
        <a:spcAft>
          <a:spcPct val="0"/>
        </a:spcAft>
        <a:defRPr sz="3600">
          <a:solidFill>
            <a:srgbClr val="A3171E"/>
          </a:solidFill>
          <a:latin typeface="Impact" pitchFamily="34" charset="0"/>
        </a:defRPr>
      </a:lvl6pPr>
      <a:lvl7pPr marL="914400" algn="l" rtl="0" fontAlgn="base">
        <a:spcBef>
          <a:spcPct val="0"/>
        </a:spcBef>
        <a:spcAft>
          <a:spcPct val="0"/>
        </a:spcAft>
        <a:defRPr sz="3600">
          <a:solidFill>
            <a:srgbClr val="A3171E"/>
          </a:solidFill>
          <a:latin typeface="Impact" pitchFamily="34" charset="0"/>
        </a:defRPr>
      </a:lvl7pPr>
      <a:lvl8pPr marL="1371600" algn="l" rtl="0" fontAlgn="base">
        <a:spcBef>
          <a:spcPct val="0"/>
        </a:spcBef>
        <a:spcAft>
          <a:spcPct val="0"/>
        </a:spcAft>
        <a:defRPr sz="3600">
          <a:solidFill>
            <a:srgbClr val="A3171E"/>
          </a:solidFill>
          <a:latin typeface="Impact" pitchFamily="34" charset="0"/>
        </a:defRPr>
      </a:lvl8pPr>
      <a:lvl9pPr marL="1828800" algn="l" rtl="0" fontAlgn="base">
        <a:spcBef>
          <a:spcPct val="0"/>
        </a:spcBef>
        <a:spcAft>
          <a:spcPct val="0"/>
        </a:spcAft>
        <a:defRPr sz="3600">
          <a:solidFill>
            <a:srgbClr val="A3171E"/>
          </a:solidFill>
          <a:latin typeface="Impact" pitchFamily="34" charset="0"/>
        </a:defRPr>
      </a:lvl9pPr>
    </p:titleStyle>
    <p:bodyStyle>
      <a:lvl1pPr marL="342900" indent="-342900" algn="l" rtl="0" eaLnBrk="0" fontAlgn="base" hangingPunct="0">
        <a:spcBef>
          <a:spcPct val="20000"/>
        </a:spcBef>
        <a:spcAft>
          <a:spcPct val="0"/>
        </a:spcAft>
        <a:buSzPct val="200000"/>
        <a:buChar char="•"/>
        <a:defRPr sz="2400" b="1">
          <a:solidFill>
            <a:srgbClr val="A3171E"/>
          </a:solidFill>
          <a:latin typeface="+mn-lt"/>
          <a:ea typeface="+mn-ea"/>
          <a:cs typeface="+mn-cs"/>
        </a:defRPr>
      </a:lvl1pPr>
      <a:lvl2pPr marL="742950" indent="-285750" algn="l" rtl="0" eaLnBrk="0" fontAlgn="base" hangingPunct="0">
        <a:spcBef>
          <a:spcPct val="20000"/>
        </a:spcBef>
        <a:spcAft>
          <a:spcPct val="0"/>
        </a:spcAft>
        <a:buSzPct val="200000"/>
        <a:buChar char="–"/>
        <a:defRPr sz="2000" b="1">
          <a:solidFill>
            <a:srgbClr val="A3171E"/>
          </a:solidFill>
          <a:latin typeface="+mn-lt"/>
        </a:defRPr>
      </a:lvl2pPr>
      <a:lvl3pPr marL="1143000" indent="-228600" algn="l" rtl="0" eaLnBrk="0" fontAlgn="base" hangingPunct="0">
        <a:spcBef>
          <a:spcPct val="20000"/>
        </a:spcBef>
        <a:spcAft>
          <a:spcPct val="0"/>
        </a:spcAft>
        <a:buSzPct val="200000"/>
        <a:buChar char="•"/>
        <a:defRPr sz="2400" b="1">
          <a:solidFill>
            <a:srgbClr val="A3171E"/>
          </a:solidFill>
          <a:latin typeface="+mn-lt"/>
        </a:defRPr>
      </a:lvl3pPr>
      <a:lvl4pPr marL="1600200" indent="-228600" algn="l" rtl="0" eaLnBrk="0" fontAlgn="base" hangingPunct="0">
        <a:spcBef>
          <a:spcPct val="20000"/>
        </a:spcBef>
        <a:spcAft>
          <a:spcPct val="0"/>
        </a:spcAft>
        <a:buSzPct val="200000"/>
        <a:buChar char="–"/>
        <a:defRPr sz="1600" b="1">
          <a:solidFill>
            <a:srgbClr val="A3171E"/>
          </a:solidFill>
          <a:latin typeface="+mn-lt"/>
        </a:defRPr>
      </a:lvl4pPr>
      <a:lvl5pPr marL="2057400" indent="-228600" algn="l" rtl="0" eaLnBrk="0" fontAlgn="base" hangingPunct="0">
        <a:spcBef>
          <a:spcPct val="20000"/>
        </a:spcBef>
        <a:spcAft>
          <a:spcPct val="0"/>
        </a:spcAft>
        <a:buSzPct val="200000"/>
        <a:buChar char="»"/>
        <a:defRPr sz="1600" b="1">
          <a:solidFill>
            <a:srgbClr val="A3171E"/>
          </a:solidFill>
          <a:latin typeface="+mn-lt"/>
        </a:defRPr>
      </a:lvl5pPr>
      <a:lvl6pPr marL="2514600" indent="-228600" algn="l" rtl="0" fontAlgn="base">
        <a:spcBef>
          <a:spcPct val="20000"/>
        </a:spcBef>
        <a:spcAft>
          <a:spcPct val="0"/>
        </a:spcAft>
        <a:buSzPct val="200000"/>
        <a:buChar char="»"/>
        <a:defRPr sz="1600" b="1">
          <a:solidFill>
            <a:srgbClr val="A3171E"/>
          </a:solidFill>
          <a:latin typeface="+mn-lt"/>
        </a:defRPr>
      </a:lvl6pPr>
      <a:lvl7pPr marL="2971800" indent="-228600" algn="l" rtl="0" fontAlgn="base">
        <a:spcBef>
          <a:spcPct val="20000"/>
        </a:spcBef>
        <a:spcAft>
          <a:spcPct val="0"/>
        </a:spcAft>
        <a:buSzPct val="200000"/>
        <a:buChar char="»"/>
        <a:defRPr sz="1600" b="1">
          <a:solidFill>
            <a:srgbClr val="A3171E"/>
          </a:solidFill>
          <a:latin typeface="+mn-lt"/>
        </a:defRPr>
      </a:lvl7pPr>
      <a:lvl8pPr marL="3429000" indent="-228600" algn="l" rtl="0" fontAlgn="base">
        <a:spcBef>
          <a:spcPct val="20000"/>
        </a:spcBef>
        <a:spcAft>
          <a:spcPct val="0"/>
        </a:spcAft>
        <a:buSzPct val="200000"/>
        <a:buChar char="»"/>
        <a:defRPr sz="1600" b="1">
          <a:solidFill>
            <a:srgbClr val="A3171E"/>
          </a:solidFill>
          <a:latin typeface="+mn-lt"/>
        </a:defRPr>
      </a:lvl8pPr>
      <a:lvl9pPr marL="3886200" indent="-228600" algn="l" rtl="0" fontAlgn="base">
        <a:spcBef>
          <a:spcPct val="20000"/>
        </a:spcBef>
        <a:spcAft>
          <a:spcPct val="0"/>
        </a:spcAft>
        <a:buSzPct val="200000"/>
        <a:buChar char="»"/>
        <a:defRPr sz="1600" b="1">
          <a:solidFill>
            <a:srgbClr val="A3171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168220"/>
        </a:solidFill>
        <a:effectLst/>
      </p:bgPr>
    </p:bg>
    <p:spTree>
      <p:nvGrpSpPr>
        <p:cNvPr id="1" name=""/>
        <p:cNvGrpSpPr/>
        <p:nvPr/>
      </p:nvGrpSpPr>
      <p:grpSpPr>
        <a:xfrm>
          <a:off x="0" y="0"/>
          <a:ext cx="0" cy="0"/>
          <a:chOff x="0" y="0"/>
          <a:chExt cx="0" cy="0"/>
        </a:xfrm>
      </p:grpSpPr>
      <p:pic>
        <p:nvPicPr>
          <p:cNvPr id="13314" name="Picture 5"/>
          <p:cNvPicPr>
            <a:picLocks noChangeAspect="1" noChangeArrowheads="1"/>
          </p:cNvPicPr>
          <p:nvPr/>
        </p:nvPicPr>
        <p:blipFill>
          <a:blip r:embed="rId13" cstate="print"/>
          <a:srcRect/>
          <a:stretch>
            <a:fillRect/>
          </a:stretch>
        </p:blipFill>
        <p:spPr bwMode="auto">
          <a:xfrm>
            <a:off x="8191500" y="6229350"/>
            <a:ext cx="952500" cy="628650"/>
          </a:xfrm>
          <a:prstGeom prst="rect">
            <a:avLst/>
          </a:prstGeom>
          <a:noFill/>
          <a:ln w="9525">
            <a:noFill/>
            <a:miter lim="800000"/>
            <a:headEnd/>
            <a:tailEnd/>
          </a:ln>
        </p:spPr>
      </p:pic>
      <p:pic>
        <p:nvPicPr>
          <p:cNvPr id="13315" name="Picture 2"/>
          <p:cNvPicPr>
            <a:picLocks noChangeAspect="1" noChangeArrowheads="1"/>
          </p:cNvPicPr>
          <p:nvPr/>
        </p:nvPicPr>
        <p:blipFill>
          <a:blip r:embed="rId14" cstate="print"/>
          <a:srcRect/>
          <a:stretch>
            <a:fillRect/>
          </a:stretch>
        </p:blipFill>
        <p:spPr bwMode="auto">
          <a:xfrm>
            <a:off x="0" y="0"/>
            <a:ext cx="9144000" cy="152400"/>
          </a:xfrm>
          <a:prstGeom prst="rect">
            <a:avLst/>
          </a:prstGeom>
          <a:noFill/>
          <a:ln w="9525">
            <a:noFill/>
            <a:miter lim="800000"/>
            <a:headEnd/>
            <a:tailEnd/>
          </a:ln>
        </p:spPr>
      </p:pic>
      <p:pic>
        <p:nvPicPr>
          <p:cNvPr id="13316" name="Picture 2"/>
          <p:cNvPicPr>
            <a:picLocks noChangeAspect="1" noChangeArrowheads="1"/>
          </p:cNvPicPr>
          <p:nvPr/>
        </p:nvPicPr>
        <p:blipFill>
          <a:blip r:embed="rId14" cstate="print"/>
          <a:srcRect/>
          <a:stretch>
            <a:fillRect/>
          </a:stretch>
        </p:blipFill>
        <p:spPr bwMode="auto">
          <a:xfrm>
            <a:off x="0" y="6705600"/>
            <a:ext cx="9144000" cy="152400"/>
          </a:xfrm>
          <a:prstGeom prst="rect">
            <a:avLst/>
          </a:prstGeom>
          <a:noFill/>
          <a:ln w="9525">
            <a:noFill/>
            <a:miter lim="800000"/>
            <a:headEnd/>
            <a:tailEnd/>
          </a:ln>
        </p:spPr>
      </p:pic>
      <p:pic>
        <p:nvPicPr>
          <p:cNvPr id="13317" name="Picture 2"/>
          <p:cNvPicPr>
            <a:picLocks noChangeAspect="1" noChangeArrowheads="1"/>
          </p:cNvPicPr>
          <p:nvPr/>
        </p:nvPicPr>
        <p:blipFill>
          <a:blip r:embed="rId15" cstate="print"/>
          <a:srcRect/>
          <a:stretch>
            <a:fillRect/>
          </a:stretch>
        </p:blipFill>
        <p:spPr bwMode="auto">
          <a:xfrm>
            <a:off x="0" y="92075"/>
            <a:ext cx="152400" cy="6765925"/>
          </a:xfrm>
          <a:prstGeom prst="rect">
            <a:avLst/>
          </a:prstGeom>
          <a:noFill/>
          <a:ln w="9525">
            <a:noFill/>
            <a:miter lim="800000"/>
            <a:headEnd/>
            <a:tailEnd/>
          </a:ln>
        </p:spPr>
      </p:pic>
      <p:pic>
        <p:nvPicPr>
          <p:cNvPr id="13318" name="Picture 2"/>
          <p:cNvPicPr>
            <a:picLocks noChangeAspect="1" noChangeArrowheads="1"/>
          </p:cNvPicPr>
          <p:nvPr/>
        </p:nvPicPr>
        <p:blipFill>
          <a:blip r:embed="rId15" cstate="print"/>
          <a:srcRect/>
          <a:stretch>
            <a:fillRect/>
          </a:stretch>
        </p:blipFill>
        <p:spPr bwMode="auto">
          <a:xfrm>
            <a:off x="8991600" y="0"/>
            <a:ext cx="152400" cy="6765925"/>
          </a:xfrm>
          <a:prstGeom prst="rect">
            <a:avLst/>
          </a:prstGeom>
          <a:noFill/>
          <a:ln w="9525">
            <a:noFill/>
            <a:miter lim="800000"/>
            <a:headEnd/>
            <a:tailEnd/>
          </a:ln>
        </p:spPr>
      </p:pic>
      <p:pic>
        <p:nvPicPr>
          <p:cNvPr id="13319" name="Picture 11"/>
          <p:cNvPicPr>
            <a:picLocks noChangeAspect="1" noChangeArrowheads="1"/>
          </p:cNvPicPr>
          <p:nvPr/>
        </p:nvPicPr>
        <p:blipFill>
          <a:blip r:embed="rId16" cstate="print"/>
          <a:srcRect/>
          <a:stretch>
            <a:fillRect/>
          </a:stretch>
        </p:blipFill>
        <p:spPr bwMode="auto">
          <a:xfrm>
            <a:off x="228600" y="6248400"/>
            <a:ext cx="1038225" cy="457200"/>
          </a:xfrm>
          <a:prstGeom prst="rect">
            <a:avLst/>
          </a:prstGeom>
          <a:noFill/>
          <a:ln w="9525">
            <a:noFill/>
            <a:miter lim="800000"/>
            <a:headEnd/>
            <a:tailEnd/>
          </a:ln>
        </p:spPr>
      </p:pic>
      <p:sp>
        <p:nvSpPr>
          <p:cNvPr id="1332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32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 name="Date Placeholder 3"/>
          <p:cNvSpPr>
            <a:spLocks noGrp="1"/>
          </p:cNvSpPr>
          <p:nvPr>
            <p:ph type="dt" sz="half" idx="2"/>
          </p:nvPr>
        </p:nvSpPr>
        <p:spPr>
          <a:xfrm>
            <a:off x="457200" y="6172200"/>
            <a:ext cx="2133600" cy="365125"/>
          </a:xfrm>
          <a:prstGeom prst="rect">
            <a:avLst/>
          </a:prstGeom>
        </p:spPr>
        <p:txBody>
          <a:bodyPr vert="horz" lIns="91440" tIns="45720" rIns="91440" bIns="45720" rtlCol="0" anchor="ctr"/>
          <a:lstStyle>
            <a:lvl1pPr algn="ctr" fontAlgn="auto">
              <a:spcBef>
                <a:spcPts val="0"/>
              </a:spcBef>
              <a:spcAft>
                <a:spcPts val="0"/>
              </a:spcAft>
              <a:defRPr sz="1600" b="0" baseline="0">
                <a:solidFill>
                  <a:schemeClr val="bg2"/>
                </a:solidFill>
                <a:latin typeface="+mn-lt"/>
              </a:defRPr>
            </a:lvl1pPr>
          </a:lstStyle>
          <a:p>
            <a:pPr>
              <a:defRPr/>
            </a:pPr>
            <a:endParaRPr lang="en-US"/>
          </a:p>
        </p:txBody>
      </p:sp>
      <p:sp>
        <p:nvSpPr>
          <p:cNvPr id="17" name="Footer Placeholder 4"/>
          <p:cNvSpPr>
            <a:spLocks noGrp="1"/>
          </p:cNvSpPr>
          <p:nvPr>
            <p:ph type="ftr" sz="quarter" idx="3"/>
          </p:nvPr>
        </p:nvSpPr>
        <p:spPr>
          <a:xfrm>
            <a:off x="3124200" y="6172200"/>
            <a:ext cx="2895600" cy="365125"/>
          </a:xfrm>
          <a:prstGeom prst="rect">
            <a:avLst/>
          </a:prstGeom>
        </p:spPr>
        <p:txBody>
          <a:bodyPr vert="horz" lIns="91440" tIns="45720" rIns="91440" bIns="45720" rtlCol="0" anchor="ctr"/>
          <a:lstStyle>
            <a:lvl1pPr marL="0" algn="ctr" defTabSz="914400" rtl="0" eaLnBrk="1" fontAlgn="auto" latinLnBrk="0" hangingPunct="1">
              <a:spcBef>
                <a:spcPts val="0"/>
              </a:spcBef>
              <a:spcAft>
                <a:spcPts val="0"/>
              </a:spcAft>
              <a:defRPr lang="en-US" sz="1600" b="0" kern="1200" baseline="0">
                <a:solidFill>
                  <a:schemeClr val="bg2"/>
                </a:solidFill>
                <a:latin typeface="+mn-lt"/>
                <a:ea typeface="+mn-ea"/>
                <a:cs typeface="+mn-cs"/>
              </a:defRPr>
            </a:lvl1pPr>
          </a:lstStyle>
          <a:p>
            <a:pPr>
              <a:defRPr/>
            </a:pPr>
            <a:endParaRPr/>
          </a:p>
        </p:txBody>
      </p:sp>
      <p:sp>
        <p:nvSpPr>
          <p:cNvPr id="18" name="Slide Number Placeholder 5"/>
          <p:cNvSpPr>
            <a:spLocks noGrp="1"/>
          </p:cNvSpPr>
          <p:nvPr>
            <p:ph type="sldNum" sz="quarter" idx="4"/>
          </p:nvPr>
        </p:nvSpPr>
        <p:spPr>
          <a:xfrm>
            <a:off x="6553200" y="6172200"/>
            <a:ext cx="2133600" cy="365125"/>
          </a:xfrm>
          <a:prstGeom prst="rect">
            <a:avLst/>
          </a:prstGeom>
        </p:spPr>
        <p:txBody>
          <a:bodyPr vert="horz" lIns="91440" tIns="45720" rIns="91440" bIns="45720" rtlCol="0" anchor="ctr"/>
          <a:lstStyle>
            <a:lvl1pPr algn="r" fontAlgn="auto">
              <a:spcBef>
                <a:spcPts val="0"/>
              </a:spcBef>
              <a:spcAft>
                <a:spcPts val="0"/>
              </a:spcAft>
              <a:defRPr lang="en-US" sz="1600" b="0" kern="1200" baseline="0">
                <a:solidFill>
                  <a:schemeClr val="bg2"/>
                </a:solidFill>
                <a:latin typeface="+mn-lt"/>
                <a:ea typeface="+mn-ea"/>
                <a:cs typeface="+mn-cs"/>
              </a:defRPr>
            </a:lvl1pPr>
          </a:lstStyle>
          <a:p>
            <a:pPr>
              <a:defRPr/>
            </a:pPr>
            <a:fld id="{28B24B27-9D6B-44FB-81C6-5F2D69CBFCC2}" type="slidenum">
              <a:rPr/>
              <a:pPr>
                <a:defRPr/>
              </a:pPr>
              <a:t>‹#›</a:t>
            </a:fld>
            <a:endParaRPr dirty="0"/>
          </a:p>
        </p:txBody>
      </p:sp>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transition xmlns:p14="http://schemas.microsoft.com/office/powerpoint/2010/main" spd="med">
    <p:fade thruBlk="1"/>
  </p:transition>
  <p:timing>
    <p:tnLst>
      <p:par>
        <p:cTn xmlns:p14="http://schemas.microsoft.com/office/powerpoint/2010/main" id="1" dur="indefinite" restart="never" nodeType="tmRoot"/>
      </p:par>
    </p:tnLst>
  </p:timing>
  <p:hf hdr="0" ftr="0" dt="0"/>
  <p:txStyles>
    <p:titleStyle>
      <a:lvl1pPr algn="ctr" rtl="0" eaLnBrk="0" fontAlgn="base" hangingPunct="0">
        <a:spcBef>
          <a:spcPct val="0"/>
        </a:spcBef>
        <a:spcAft>
          <a:spcPct val="0"/>
        </a:spcAft>
        <a:defRPr sz="4400" b="1" i="1">
          <a:solidFill>
            <a:srgbClr val="FFFF99"/>
          </a:solidFill>
          <a:latin typeface="+mj-lt"/>
          <a:ea typeface="+mj-ea"/>
          <a:cs typeface="+mj-cs"/>
        </a:defRPr>
      </a:lvl1pPr>
      <a:lvl2pPr algn="ctr" rtl="0" eaLnBrk="0" fontAlgn="base" hangingPunct="0">
        <a:spcBef>
          <a:spcPct val="0"/>
        </a:spcBef>
        <a:spcAft>
          <a:spcPct val="0"/>
        </a:spcAft>
        <a:defRPr sz="4400" b="1" i="1">
          <a:solidFill>
            <a:srgbClr val="FFFF99"/>
          </a:solidFill>
          <a:latin typeface="Comic Sans MS" pitchFamily="66" charset="0"/>
        </a:defRPr>
      </a:lvl2pPr>
      <a:lvl3pPr algn="ctr" rtl="0" eaLnBrk="0" fontAlgn="base" hangingPunct="0">
        <a:spcBef>
          <a:spcPct val="0"/>
        </a:spcBef>
        <a:spcAft>
          <a:spcPct val="0"/>
        </a:spcAft>
        <a:defRPr sz="4400" b="1" i="1">
          <a:solidFill>
            <a:srgbClr val="FFFF99"/>
          </a:solidFill>
          <a:latin typeface="Comic Sans MS" pitchFamily="66" charset="0"/>
        </a:defRPr>
      </a:lvl3pPr>
      <a:lvl4pPr algn="ctr" rtl="0" eaLnBrk="0" fontAlgn="base" hangingPunct="0">
        <a:spcBef>
          <a:spcPct val="0"/>
        </a:spcBef>
        <a:spcAft>
          <a:spcPct val="0"/>
        </a:spcAft>
        <a:defRPr sz="4400" b="1" i="1">
          <a:solidFill>
            <a:srgbClr val="FFFF99"/>
          </a:solidFill>
          <a:latin typeface="Comic Sans MS" pitchFamily="66" charset="0"/>
        </a:defRPr>
      </a:lvl4pPr>
      <a:lvl5pPr algn="ctr" rtl="0" eaLnBrk="0" fontAlgn="base" hangingPunct="0">
        <a:spcBef>
          <a:spcPct val="0"/>
        </a:spcBef>
        <a:spcAft>
          <a:spcPct val="0"/>
        </a:spcAft>
        <a:defRPr sz="4400" b="1" i="1">
          <a:solidFill>
            <a:srgbClr val="FFFF99"/>
          </a:solidFill>
          <a:latin typeface="Comic Sans MS" pitchFamily="66" charset="0"/>
        </a:defRPr>
      </a:lvl5pPr>
      <a:lvl6pPr marL="457200" algn="ctr" rtl="0" fontAlgn="base">
        <a:spcBef>
          <a:spcPct val="0"/>
        </a:spcBef>
        <a:spcAft>
          <a:spcPct val="0"/>
        </a:spcAft>
        <a:defRPr sz="4400" b="1" i="1">
          <a:solidFill>
            <a:srgbClr val="FFFF99"/>
          </a:solidFill>
          <a:latin typeface="Comic Sans MS" pitchFamily="66" charset="0"/>
        </a:defRPr>
      </a:lvl6pPr>
      <a:lvl7pPr marL="914400" algn="ctr" rtl="0" fontAlgn="base">
        <a:spcBef>
          <a:spcPct val="0"/>
        </a:spcBef>
        <a:spcAft>
          <a:spcPct val="0"/>
        </a:spcAft>
        <a:defRPr sz="4400" b="1" i="1">
          <a:solidFill>
            <a:srgbClr val="FFFF99"/>
          </a:solidFill>
          <a:latin typeface="Comic Sans MS" pitchFamily="66" charset="0"/>
        </a:defRPr>
      </a:lvl7pPr>
      <a:lvl8pPr marL="1371600" algn="ctr" rtl="0" fontAlgn="base">
        <a:spcBef>
          <a:spcPct val="0"/>
        </a:spcBef>
        <a:spcAft>
          <a:spcPct val="0"/>
        </a:spcAft>
        <a:defRPr sz="4400" b="1" i="1">
          <a:solidFill>
            <a:srgbClr val="FFFF99"/>
          </a:solidFill>
          <a:latin typeface="Comic Sans MS" pitchFamily="66" charset="0"/>
        </a:defRPr>
      </a:lvl8pPr>
      <a:lvl9pPr marL="1828800" algn="ctr" rtl="0" fontAlgn="base">
        <a:spcBef>
          <a:spcPct val="0"/>
        </a:spcBef>
        <a:spcAft>
          <a:spcPct val="0"/>
        </a:spcAft>
        <a:defRPr sz="4400" b="1" i="1">
          <a:solidFill>
            <a:srgbClr val="FFFF99"/>
          </a:solidFill>
          <a:latin typeface="Comic Sans MS" pitchFamily="66" charset="0"/>
        </a:defRPr>
      </a:lvl9pPr>
    </p:titleStyle>
    <p:bodyStyle>
      <a:lvl1pPr marL="342900" indent="-342900" algn="l" rtl="0" eaLnBrk="0" fontAlgn="base" hangingPunct="0">
        <a:spcBef>
          <a:spcPct val="20000"/>
        </a:spcBef>
        <a:spcAft>
          <a:spcPct val="0"/>
        </a:spcAft>
        <a:buFont typeface="Arial" charset="0"/>
        <a:buChar char="•"/>
        <a:defRPr sz="4000">
          <a:solidFill>
            <a:srgbClr val="F2F2F2"/>
          </a:solidFill>
          <a:latin typeface="+mn-lt"/>
          <a:ea typeface="+mn-ea"/>
          <a:cs typeface="+mn-cs"/>
        </a:defRPr>
      </a:lvl1pPr>
      <a:lvl2pPr marL="742950" indent="-285750" algn="l" rtl="0" eaLnBrk="0" fontAlgn="base" hangingPunct="0">
        <a:spcBef>
          <a:spcPct val="20000"/>
        </a:spcBef>
        <a:spcAft>
          <a:spcPct val="0"/>
        </a:spcAft>
        <a:buFont typeface="Arial" charset="0"/>
        <a:buChar char="–"/>
        <a:defRPr sz="3600">
          <a:solidFill>
            <a:srgbClr val="F2F2F2"/>
          </a:solidFill>
          <a:latin typeface="+mn-lt"/>
        </a:defRPr>
      </a:lvl2pPr>
      <a:lvl3pPr marL="1143000" indent="-228600" algn="l" rtl="0" eaLnBrk="0" fontAlgn="base" hangingPunct="0">
        <a:spcBef>
          <a:spcPct val="20000"/>
        </a:spcBef>
        <a:spcAft>
          <a:spcPct val="0"/>
        </a:spcAft>
        <a:buFont typeface="Arial" charset="0"/>
        <a:buChar char="•"/>
        <a:defRPr sz="3200">
          <a:solidFill>
            <a:srgbClr val="F2F2F2"/>
          </a:solidFill>
          <a:latin typeface="+mn-lt"/>
        </a:defRPr>
      </a:lvl3pPr>
      <a:lvl4pPr marL="1600200" indent="-228600" algn="l" rtl="0" eaLnBrk="0" fontAlgn="base" hangingPunct="0">
        <a:spcBef>
          <a:spcPct val="20000"/>
        </a:spcBef>
        <a:spcAft>
          <a:spcPct val="0"/>
        </a:spcAft>
        <a:buFont typeface="Arial" charset="0"/>
        <a:buChar char="–"/>
        <a:defRPr sz="2800">
          <a:solidFill>
            <a:srgbClr val="F2F2F2"/>
          </a:solidFill>
          <a:latin typeface="+mn-lt"/>
        </a:defRPr>
      </a:lvl4pPr>
      <a:lvl5pPr marL="2057400" indent="-228600" algn="l" rtl="0" eaLnBrk="0" fontAlgn="base" hangingPunct="0">
        <a:spcBef>
          <a:spcPct val="20000"/>
        </a:spcBef>
        <a:spcAft>
          <a:spcPct val="0"/>
        </a:spcAft>
        <a:buFont typeface="Arial" charset="0"/>
        <a:buChar char="»"/>
        <a:defRPr sz="2800">
          <a:solidFill>
            <a:srgbClr val="F2F2F2"/>
          </a:solidFill>
          <a:latin typeface="+mn-lt"/>
        </a:defRPr>
      </a:lvl5pPr>
      <a:lvl6pPr marL="2514600" indent="-228600" algn="l" rtl="0" fontAlgn="base">
        <a:spcBef>
          <a:spcPct val="20000"/>
        </a:spcBef>
        <a:spcAft>
          <a:spcPct val="0"/>
        </a:spcAft>
        <a:buFont typeface="Arial" pitchFamily="34" charset="0"/>
        <a:buChar char="»"/>
        <a:defRPr sz="2800">
          <a:solidFill>
            <a:srgbClr val="F2F2F2"/>
          </a:solidFill>
          <a:latin typeface="+mn-lt"/>
        </a:defRPr>
      </a:lvl6pPr>
      <a:lvl7pPr marL="2971800" indent="-228600" algn="l" rtl="0" fontAlgn="base">
        <a:spcBef>
          <a:spcPct val="20000"/>
        </a:spcBef>
        <a:spcAft>
          <a:spcPct val="0"/>
        </a:spcAft>
        <a:buFont typeface="Arial" pitchFamily="34" charset="0"/>
        <a:buChar char="»"/>
        <a:defRPr sz="2800">
          <a:solidFill>
            <a:srgbClr val="F2F2F2"/>
          </a:solidFill>
          <a:latin typeface="+mn-lt"/>
        </a:defRPr>
      </a:lvl7pPr>
      <a:lvl8pPr marL="3429000" indent="-228600" algn="l" rtl="0" fontAlgn="base">
        <a:spcBef>
          <a:spcPct val="20000"/>
        </a:spcBef>
        <a:spcAft>
          <a:spcPct val="0"/>
        </a:spcAft>
        <a:buFont typeface="Arial" pitchFamily="34" charset="0"/>
        <a:buChar char="»"/>
        <a:defRPr sz="2800">
          <a:solidFill>
            <a:srgbClr val="F2F2F2"/>
          </a:solidFill>
          <a:latin typeface="+mn-lt"/>
        </a:defRPr>
      </a:lvl8pPr>
      <a:lvl9pPr marL="3886200" indent="-228600" algn="l" rtl="0" fontAlgn="base">
        <a:spcBef>
          <a:spcPct val="20000"/>
        </a:spcBef>
        <a:spcAft>
          <a:spcPct val="0"/>
        </a:spcAft>
        <a:buFont typeface="Arial" pitchFamily="34" charset="0"/>
        <a:buChar char="»"/>
        <a:defRPr sz="2800">
          <a:solidFill>
            <a:srgbClr val="F2F2F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168220"/>
        </a:solidFill>
        <a:effectLst/>
      </p:bgPr>
    </p:bg>
    <p:spTree>
      <p:nvGrpSpPr>
        <p:cNvPr id="1" name=""/>
        <p:cNvGrpSpPr/>
        <p:nvPr/>
      </p:nvGrpSpPr>
      <p:grpSpPr>
        <a:xfrm>
          <a:off x="0" y="0"/>
          <a:ext cx="0" cy="0"/>
          <a:chOff x="0" y="0"/>
          <a:chExt cx="0" cy="0"/>
        </a:xfrm>
      </p:grpSpPr>
      <p:pic>
        <p:nvPicPr>
          <p:cNvPr id="14338" name="Picture 5"/>
          <p:cNvPicPr>
            <a:picLocks noChangeAspect="1" noChangeArrowheads="1"/>
          </p:cNvPicPr>
          <p:nvPr/>
        </p:nvPicPr>
        <p:blipFill>
          <a:blip r:embed="rId13" cstate="print"/>
          <a:srcRect/>
          <a:stretch>
            <a:fillRect/>
          </a:stretch>
        </p:blipFill>
        <p:spPr bwMode="auto">
          <a:xfrm>
            <a:off x="8191500" y="6229350"/>
            <a:ext cx="952500" cy="628650"/>
          </a:xfrm>
          <a:prstGeom prst="rect">
            <a:avLst/>
          </a:prstGeom>
          <a:noFill/>
          <a:ln w="9525">
            <a:noFill/>
            <a:miter lim="800000"/>
            <a:headEnd/>
            <a:tailEnd/>
          </a:ln>
        </p:spPr>
      </p:pic>
      <p:sp>
        <p:nvSpPr>
          <p:cNvPr id="1433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340"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1219200" y="6248400"/>
            <a:ext cx="16764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bg1"/>
                </a:solidFill>
                <a:latin typeface="+mn-lt"/>
              </a:defRPr>
            </a:lvl1pPr>
          </a:lstStyle>
          <a:p>
            <a:pPr>
              <a:defRPr/>
            </a:pPr>
            <a:endParaRPr lang="en-US"/>
          </a:p>
        </p:txBody>
      </p:sp>
      <p:sp>
        <p:nvSpPr>
          <p:cNvPr id="5" name="Footer Placeholder 4"/>
          <p:cNvSpPr>
            <a:spLocks noGrp="1"/>
          </p:cNvSpPr>
          <p:nvPr>
            <p:ph type="ftr" sz="quarter" idx="3"/>
          </p:nvPr>
        </p:nvSpPr>
        <p:spPr>
          <a:xfrm>
            <a:off x="3124200" y="6248400"/>
            <a:ext cx="28956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bg1"/>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248400"/>
            <a:ext cx="16002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bg1"/>
                </a:solidFill>
                <a:latin typeface="+mn-lt"/>
              </a:defRPr>
            </a:lvl1pPr>
          </a:lstStyle>
          <a:p>
            <a:pPr>
              <a:defRPr/>
            </a:pPr>
            <a:fld id="{EDB4518D-6823-4687-9452-23B624F3400C}" type="slidenum">
              <a:rPr lang="en-US"/>
              <a:pPr>
                <a:defRPr/>
              </a:pPr>
              <a:t>‹#›</a:t>
            </a:fld>
            <a:endParaRPr lang="en-US" dirty="0"/>
          </a:p>
        </p:txBody>
      </p:sp>
      <p:pic>
        <p:nvPicPr>
          <p:cNvPr id="14344" name="Picture 2"/>
          <p:cNvPicPr>
            <a:picLocks noChangeAspect="1" noChangeArrowheads="1"/>
          </p:cNvPicPr>
          <p:nvPr/>
        </p:nvPicPr>
        <p:blipFill>
          <a:blip r:embed="rId14" cstate="print"/>
          <a:srcRect/>
          <a:stretch>
            <a:fillRect/>
          </a:stretch>
        </p:blipFill>
        <p:spPr bwMode="auto">
          <a:xfrm>
            <a:off x="0" y="0"/>
            <a:ext cx="9144000" cy="152400"/>
          </a:xfrm>
          <a:prstGeom prst="rect">
            <a:avLst/>
          </a:prstGeom>
          <a:noFill/>
          <a:ln w="9525">
            <a:noFill/>
            <a:miter lim="800000"/>
            <a:headEnd/>
            <a:tailEnd/>
          </a:ln>
        </p:spPr>
      </p:pic>
      <p:pic>
        <p:nvPicPr>
          <p:cNvPr id="14345" name="Picture 2"/>
          <p:cNvPicPr>
            <a:picLocks noChangeAspect="1" noChangeArrowheads="1"/>
          </p:cNvPicPr>
          <p:nvPr/>
        </p:nvPicPr>
        <p:blipFill>
          <a:blip r:embed="rId14" cstate="print"/>
          <a:srcRect/>
          <a:stretch>
            <a:fillRect/>
          </a:stretch>
        </p:blipFill>
        <p:spPr bwMode="auto">
          <a:xfrm>
            <a:off x="0" y="6705600"/>
            <a:ext cx="9144000" cy="152400"/>
          </a:xfrm>
          <a:prstGeom prst="rect">
            <a:avLst/>
          </a:prstGeom>
          <a:noFill/>
          <a:ln w="9525">
            <a:noFill/>
            <a:miter lim="800000"/>
            <a:headEnd/>
            <a:tailEnd/>
          </a:ln>
        </p:spPr>
      </p:pic>
      <p:pic>
        <p:nvPicPr>
          <p:cNvPr id="14346" name="Picture 2"/>
          <p:cNvPicPr>
            <a:picLocks noChangeAspect="1" noChangeArrowheads="1"/>
          </p:cNvPicPr>
          <p:nvPr/>
        </p:nvPicPr>
        <p:blipFill>
          <a:blip r:embed="rId15" cstate="print"/>
          <a:srcRect/>
          <a:stretch>
            <a:fillRect/>
          </a:stretch>
        </p:blipFill>
        <p:spPr bwMode="auto">
          <a:xfrm>
            <a:off x="0" y="92075"/>
            <a:ext cx="152400" cy="6765925"/>
          </a:xfrm>
          <a:prstGeom prst="rect">
            <a:avLst/>
          </a:prstGeom>
          <a:noFill/>
          <a:ln w="9525">
            <a:noFill/>
            <a:miter lim="800000"/>
            <a:headEnd/>
            <a:tailEnd/>
          </a:ln>
        </p:spPr>
      </p:pic>
      <p:pic>
        <p:nvPicPr>
          <p:cNvPr id="14347" name="Picture 2"/>
          <p:cNvPicPr>
            <a:picLocks noChangeAspect="1" noChangeArrowheads="1"/>
          </p:cNvPicPr>
          <p:nvPr/>
        </p:nvPicPr>
        <p:blipFill>
          <a:blip r:embed="rId15" cstate="print"/>
          <a:srcRect/>
          <a:stretch>
            <a:fillRect/>
          </a:stretch>
        </p:blipFill>
        <p:spPr bwMode="auto">
          <a:xfrm>
            <a:off x="8991600" y="0"/>
            <a:ext cx="152400" cy="6765925"/>
          </a:xfrm>
          <a:prstGeom prst="rect">
            <a:avLst/>
          </a:prstGeom>
          <a:noFill/>
          <a:ln w="9525">
            <a:noFill/>
            <a:miter lim="800000"/>
            <a:headEnd/>
            <a:tailEnd/>
          </a:ln>
        </p:spPr>
      </p:pic>
      <p:pic>
        <p:nvPicPr>
          <p:cNvPr id="14348" name="Picture 11"/>
          <p:cNvPicPr>
            <a:picLocks noChangeAspect="1" noChangeArrowheads="1"/>
          </p:cNvPicPr>
          <p:nvPr/>
        </p:nvPicPr>
        <p:blipFill>
          <a:blip r:embed="rId16" cstate="print"/>
          <a:srcRect/>
          <a:stretch>
            <a:fillRect/>
          </a:stretch>
        </p:blipFill>
        <p:spPr bwMode="auto">
          <a:xfrm>
            <a:off x="228600" y="6248400"/>
            <a:ext cx="1038225" cy="457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iming>
    <p:tnLst>
      <p:par>
        <p:cTn xmlns:p14="http://schemas.microsoft.com/office/powerpoint/2010/main" id="1" dur="indefinite" restart="never" nodeType="tmRoot"/>
      </p:par>
    </p:tnLst>
  </p:timing>
  <p:hf hdr="0" ftr="0" dt="0"/>
  <p:txStyles>
    <p:titleStyle>
      <a:lvl1pPr algn="ctr" rtl="0" eaLnBrk="0" fontAlgn="base" hangingPunct="0">
        <a:spcBef>
          <a:spcPct val="0"/>
        </a:spcBef>
        <a:spcAft>
          <a:spcPct val="0"/>
        </a:spcAft>
        <a:defRPr sz="4400" b="1" i="1">
          <a:solidFill>
            <a:srgbClr val="FFFF99"/>
          </a:solidFill>
          <a:latin typeface="+mj-lt"/>
          <a:ea typeface="+mj-ea"/>
          <a:cs typeface="+mj-cs"/>
        </a:defRPr>
      </a:lvl1pPr>
      <a:lvl2pPr algn="ctr" rtl="0" eaLnBrk="0" fontAlgn="base" hangingPunct="0">
        <a:spcBef>
          <a:spcPct val="0"/>
        </a:spcBef>
        <a:spcAft>
          <a:spcPct val="0"/>
        </a:spcAft>
        <a:defRPr sz="4400" b="1" i="1">
          <a:solidFill>
            <a:srgbClr val="FFFF99"/>
          </a:solidFill>
          <a:latin typeface="Comic Sans MS" pitchFamily="66" charset="0"/>
        </a:defRPr>
      </a:lvl2pPr>
      <a:lvl3pPr algn="ctr" rtl="0" eaLnBrk="0" fontAlgn="base" hangingPunct="0">
        <a:spcBef>
          <a:spcPct val="0"/>
        </a:spcBef>
        <a:spcAft>
          <a:spcPct val="0"/>
        </a:spcAft>
        <a:defRPr sz="4400" b="1" i="1">
          <a:solidFill>
            <a:srgbClr val="FFFF99"/>
          </a:solidFill>
          <a:latin typeface="Comic Sans MS" pitchFamily="66" charset="0"/>
        </a:defRPr>
      </a:lvl3pPr>
      <a:lvl4pPr algn="ctr" rtl="0" eaLnBrk="0" fontAlgn="base" hangingPunct="0">
        <a:spcBef>
          <a:spcPct val="0"/>
        </a:spcBef>
        <a:spcAft>
          <a:spcPct val="0"/>
        </a:spcAft>
        <a:defRPr sz="4400" b="1" i="1">
          <a:solidFill>
            <a:srgbClr val="FFFF99"/>
          </a:solidFill>
          <a:latin typeface="Comic Sans MS" pitchFamily="66" charset="0"/>
        </a:defRPr>
      </a:lvl4pPr>
      <a:lvl5pPr algn="ctr" rtl="0" eaLnBrk="0" fontAlgn="base" hangingPunct="0">
        <a:spcBef>
          <a:spcPct val="0"/>
        </a:spcBef>
        <a:spcAft>
          <a:spcPct val="0"/>
        </a:spcAft>
        <a:defRPr sz="4400" b="1" i="1">
          <a:solidFill>
            <a:srgbClr val="FFFF99"/>
          </a:solidFill>
          <a:latin typeface="Comic Sans MS" pitchFamily="66" charset="0"/>
        </a:defRPr>
      </a:lvl5pPr>
      <a:lvl6pPr marL="457200" algn="ctr" rtl="0" fontAlgn="base">
        <a:spcBef>
          <a:spcPct val="0"/>
        </a:spcBef>
        <a:spcAft>
          <a:spcPct val="0"/>
        </a:spcAft>
        <a:defRPr sz="4400" b="1" i="1">
          <a:solidFill>
            <a:srgbClr val="FFFF99"/>
          </a:solidFill>
          <a:latin typeface="Comic Sans MS" pitchFamily="66" charset="0"/>
        </a:defRPr>
      </a:lvl6pPr>
      <a:lvl7pPr marL="914400" algn="ctr" rtl="0" fontAlgn="base">
        <a:spcBef>
          <a:spcPct val="0"/>
        </a:spcBef>
        <a:spcAft>
          <a:spcPct val="0"/>
        </a:spcAft>
        <a:defRPr sz="4400" b="1" i="1">
          <a:solidFill>
            <a:srgbClr val="FFFF99"/>
          </a:solidFill>
          <a:latin typeface="Comic Sans MS" pitchFamily="66" charset="0"/>
        </a:defRPr>
      </a:lvl7pPr>
      <a:lvl8pPr marL="1371600" algn="ctr" rtl="0" fontAlgn="base">
        <a:spcBef>
          <a:spcPct val="0"/>
        </a:spcBef>
        <a:spcAft>
          <a:spcPct val="0"/>
        </a:spcAft>
        <a:defRPr sz="4400" b="1" i="1">
          <a:solidFill>
            <a:srgbClr val="FFFF99"/>
          </a:solidFill>
          <a:latin typeface="Comic Sans MS" pitchFamily="66" charset="0"/>
        </a:defRPr>
      </a:lvl8pPr>
      <a:lvl9pPr marL="1828800" algn="ctr" rtl="0" fontAlgn="base">
        <a:spcBef>
          <a:spcPct val="0"/>
        </a:spcBef>
        <a:spcAft>
          <a:spcPct val="0"/>
        </a:spcAft>
        <a:defRPr sz="4400" b="1" i="1">
          <a:solidFill>
            <a:srgbClr val="FFFF99"/>
          </a:solidFill>
          <a:latin typeface="Comic Sans MS" pitchFamily="66" charset="0"/>
        </a:defRPr>
      </a:lvl9pPr>
    </p:titleStyle>
    <p:bodyStyle>
      <a:lvl1pPr marL="342900" indent="-342900" algn="l" rtl="0" eaLnBrk="0" fontAlgn="base" hangingPunct="0">
        <a:spcBef>
          <a:spcPct val="20000"/>
        </a:spcBef>
        <a:spcAft>
          <a:spcPct val="0"/>
        </a:spcAft>
        <a:buFont typeface="Arial" charset="0"/>
        <a:buChar char="•"/>
        <a:defRPr sz="4000">
          <a:solidFill>
            <a:srgbClr val="F2F2F2"/>
          </a:solidFill>
          <a:latin typeface="+mn-lt"/>
          <a:ea typeface="+mn-ea"/>
          <a:cs typeface="+mn-cs"/>
        </a:defRPr>
      </a:lvl1pPr>
      <a:lvl2pPr marL="742950" indent="-285750" algn="l" rtl="0" eaLnBrk="0" fontAlgn="base" hangingPunct="0">
        <a:spcBef>
          <a:spcPct val="20000"/>
        </a:spcBef>
        <a:spcAft>
          <a:spcPct val="0"/>
        </a:spcAft>
        <a:buFont typeface="Arial" charset="0"/>
        <a:buChar char="–"/>
        <a:defRPr sz="3600">
          <a:solidFill>
            <a:srgbClr val="F2F2F2"/>
          </a:solidFill>
          <a:latin typeface="+mn-lt"/>
        </a:defRPr>
      </a:lvl2pPr>
      <a:lvl3pPr marL="1143000" indent="-228600" algn="l" rtl="0" eaLnBrk="0" fontAlgn="base" hangingPunct="0">
        <a:spcBef>
          <a:spcPct val="20000"/>
        </a:spcBef>
        <a:spcAft>
          <a:spcPct val="0"/>
        </a:spcAft>
        <a:buFont typeface="Arial" charset="0"/>
        <a:buChar char="•"/>
        <a:defRPr sz="3200">
          <a:solidFill>
            <a:srgbClr val="F2F2F2"/>
          </a:solidFill>
          <a:latin typeface="+mn-lt"/>
        </a:defRPr>
      </a:lvl3pPr>
      <a:lvl4pPr marL="1600200" indent="-228600" algn="l" rtl="0" eaLnBrk="0" fontAlgn="base" hangingPunct="0">
        <a:spcBef>
          <a:spcPct val="20000"/>
        </a:spcBef>
        <a:spcAft>
          <a:spcPct val="0"/>
        </a:spcAft>
        <a:buFont typeface="Arial" charset="0"/>
        <a:buChar char="–"/>
        <a:defRPr sz="2800">
          <a:solidFill>
            <a:srgbClr val="F2F2F2"/>
          </a:solidFill>
          <a:latin typeface="+mn-lt"/>
        </a:defRPr>
      </a:lvl4pPr>
      <a:lvl5pPr marL="2057400" indent="-228600" algn="l" rtl="0" eaLnBrk="0" fontAlgn="base" hangingPunct="0">
        <a:spcBef>
          <a:spcPct val="20000"/>
        </a:spcBef>
        <a:spcAft>
          <a:spcPct val="0"/>
        </a:spcAft>
        <a:buFont typeface="Arial" charset="0"/>
        <a:buChar char="»"/>
        <a:defRPr sz="2800">
          <a:solidFill>
            <a:srgbClr val="F2F2F2"/>
          </a:solidFill>
          <a:latin typeface="+mn-lt"/>
        </a:defRPr>
      </a:lvl5pPr>
      <a:lvl6pPr marL="2514600" indent="-228600" algn="l" rtl="0" fontAlgn="base">
        <a:spcBef>
          <a:spcPct val="20000"/>
        </a:spcBef>
        <a:spcAft>
          <a:spcPct val="0"/>
        </a:spcAft>
        <a:buFont typeface="Arial" pitchFamily="34" charset="0"/>
        <a:buChar char="»"/>
        <a:defRPr sz="2800">
          <a:solidFill>
            <a:srgbClr val="F2F2F2"/>
          </a:solidFill>
          <a:latin typeface="+mn-lt"/>
        </a:defRPr>
      </a:lvl6pPr>
      <a:lvl7pPr marL="2971800" indent="-228600" algn="l" rtl="0" fontAlgn="base">
        <a:spcBef>
          <a:spcPct val="20000"/>
        </a:spcBef>
        <a:spcAft>
          <a:spcPct val="0"/>
        </a:spcAft>
        <a:buFont typeface="Arial" pitchFamily="34" charset="0"/>
        <a:buChar char="»"/>
        <a:defRPr sz="2800">
          <a:solidFill>
            <a:srgbClr val="F2F2F2"/>
          </a:solidFill>
          <a:latin typeface="+mn-lt"/>
        </a:defRPr>
      </a:lvl7pPr>
      <a:lvl8pPr marL="3429000" indent="-228600" algn="l" rtl="0" fontAlgn="base">
        <a:spcBef>
          <a:spcPct val="20000"/>
        </a:spcBef>
        <a:spcAft>
          <a:spcPct val="0"/>
        </a:spcAft>
        <a:buFont typeface="Arial" pitchFamily="34" charset="0"/>
        <a:buChar char="»"/>
        <a:defRPr sz="2800">
          <a:solidFill>
            <a:srgbClr val="F2F2F2"/>
          </a:solidFill>
          <a:latin typeface="+mn-lt"/>
        </a:defRPr>
      </a:lvl8pPr>
      <a:lvl9pPr marL="3886200" indent="-228600" algn="l" rtl="0" fontAlgn="base">
        <a:spcBef>
          <a:spcPct val="20000"/>
        </a:spcBef>
        <a:spcAft>
          <a:spcPct val="0"/>
        </a:spcAft>
        <a:buFont typeface="Arial" pitchFamily="34" charset="0"/>
        <a:buChar char="»"/>
        <a:defRPr sz="2800">
          <a:solidFill>
            <a:srgbClr val="F2F2F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168220"/>
        </a:solidFill>
        <a:effectLst/>
      </p:bgPr>
    </p:bg>
    <p:spTree>
      <p:nvGrpSpPr>
        <p:cNvPr id="1" name=""/>
        <p:cNvGrpSpPr/>
        <p:nvPr/>
      </p:nvGrpSpPr>
      <p:grpSpPr>
        <a:xfrm>
          <a:off x="0" y="0"/>
          <a:ext cx="0" cy="0"/>
          <a:chOff x="0" y="0"/>
          <a:chExt cx="0" cy="0"/>
        </a:xfrm>
      </p:grpSpPr>
      <p:pic>
        <p:nvPicPr>
          <p:cNvPr id="15362" name="Picture 5"/>
          <p:cNvPicPr>
            <a:picLocks noChangeAspect="1" noChangeArrowheads="1"/>
          </p:cNvPicPr>
          <p:nvPr/>
        </p:nvPicPr>
        <p:blipFill>
          <a:blip r:embed="rId13" cstate="print"/>
          <a:srcRect/>
          <a:stretch>
            <a:fillRect/>
          </a:stretch>
        </p:blipFill>
        <p:spPr bwMode="auto">
          <a:xfrm>
            <a:off x="8191500" y="6229350"/>
            <a:ext cx="952500" cy="628650"/>
          </a:xfrm>
          <a:prstGeom prst="rect">
            <a:avLst/>
          </a:prstGeom>
          <a:noFill/>
          <a:ln w="9525">
            <a:noFill/>
            <a:miter lim="800000"/>
            <a:headEnd/>
            <a:tailEnd/>
          </a:ln>
        </p:spPr>
      </p:pic>
      <p:pic>
        <p:nvPicPr>
          <p:cNvPr id="15363" name="Picture 2"/>
          <p:cNvPicPr>
            <a:picLocks noChangeAspect="1" noChangeArrowheads="1"/>
          </p:cNvPicPr>
          <p:nvPr/>
        </p:nvPicPr>
        <p:blipFill>
          <a:blip r:embed="rId14" cstate="print"/>
          <a:srcRect/>
          <a:stretch>
            <a:fillRect/>
          </a:stretch>
        </p:blipFill>
        <p:spPr bwMode="auto">
          <a:xfrm>
            <a:off x="0" y="0"/>
            <a:ext cx="9144000" cy="152400"/>
          </a:xfrm>
          <a:prstGeom prst="rect">
            <a:avLst/>
          </a:prstGeom>
          <a:noFill/>
          <a:ln w="9525">
            <a:noFill/>
            <a:miter lim="800000"/>
            <a:headEnd/>
            <a:tailEnd/>
          </a:ln>
        </p:spPr>
      </p:pic>
      <p:pic>
        <p:nvPicPr>
          <p:cNvPr id="15364" name="Picture 2"/>
          <p:cNvPicPr>
            <a:picLocks noChangeAspect="1" noChangeArrowheads="1"/>
          </p:cNvPicPr>
          <p:nvPr/>
        </p:nvPicPr>
        <p:blipFill>
          <a:blip r:embed="rId14" cstate="print"/>
          <a:srcRect/>
          <a:stretch>
            <a:fillRect/>
          </a:stretch>
        </p:blipFill>
        <p:spPr bwMode="auto">
          <a:xfrm>
            <a:off x="0" y="6705600"/>
            <a:ext cx="9144000" cy="152400"/>
          </a:xfrm>
          <a:prstGeom prst="rect">
            <a:avLst/>
          </a:prstGeom>
          <a:noFill/>
          <a:ln w="9525">
            <a:noFill/>
            <a:miter lim="800000"/>
            <a:headEnd/>
            <a:tailEnd/>
          </a:ln>
        </p:spPr>
      </p:pic>
      <p:pic>
        <p:nvPicPr>
          <p:cNvPr id="15365" name="Picture 2"/>
          <p:cNvPicPr>
            <a:picLocks noChangeAspect="1" noChangeArrowheads="1"/>
          </p:cNvPicPr>
          <p:nvPr/>
        </p:nvPicPr>
        <p:blipFill>
          <a:blip r:embed="rId15" cstate="print"/>
          <a:srcRect/>
          <a:stretch>
            <a:fillRect/>
          </a:stretch>
        </p:blipFill>
        <p:spPr bwMode="auto">
          <a:xfrm>
            <a:off x="0" y="92075"/>
            <a:ext cx="152400" cy="6765925"/>
          </a:xfrm>
          <a:prstGeom prst="rect">
            <a:avLst/>
          </a:prstGeom>
          <a:noFill/>
          <a:ln w="9525">
            <a:noFill/>
            <a:miter lim="800000"/>
            <a:headEnd/>
            <a:tailEnd/>
          </a:ln>
        </p:spPr>
      </p:pic>
      <p:pic>
        <p:nvPicPr>
          <p:cNvPr id="15366" name="Picture 2"/>
          <p:cNvPicPr>
            <a:picLocks noChangeAspect="1" noChangeArrowheads="1"/>
          </p:cNvPicPr>
          <p:nvPr/>
        </p:nvPicPr>
        <p:blipFill>
          <a:blip r:embed="rId15" cstate="print"/>
          <a:srcRect/>
          <a:stretch>
            <a:fillRect/>
          </a:stretch>
        </p:blipFill>
        <p:spPr bwMode="auto">
          <a:xfrm>
            <a:off x="8991600" y="0"/>
            <a:ext cx="152400" cy="6765925"/>
          </a:xfrm>
          <a:prstGeom prst="rect">
            <a:avLst/>
          </a:prstGeom>
          <a:noFill/>
          <a:ln w="9525">
            <a:noFill/>
            <a:miter lim="800000"/>
            <a:headEnd/>
            <a:tailEnd/>
          </a:ln>
        </p:spPr>
      </p:pic>
      <p:pic>
        <p:nvPicPr>
          <p:cNvPr id="15367" name="Picture 11"/>
          <p:cNvPicPr>
            <a:picLocks noChangeAspect="1" noChangeArrowheads="1"/>
          </p:cNvPicPr>
          <p:nvPr/>
        </p:nvPicPr>
        <p:blipFill>
          <a:blip r:embed="rId16" cstate="print"/>
          <a:srcRect/>
          <a:stretch>
            <a:fillRect/>
          </a:stretch>
        </p:blipFill>
        <p:spPr bwMode="auto">
          <a:xfrm>
            <a:off x="228600" y="6248400"/>
            <a:ext cx="1038225" cy="457200"/>
          </a:xfrm>
          <a:prstGeom prst="rect">
            <a:avLst/>
          </a:prstGeom>
          <a:noFill/>
          <a:ln w="9525">
            <a:noFill/>
            <a:miter lim="800000"/>
            <a:headEnd/>
            <a:tailEnd/>
          </a:ln>
        </p:spPr>
      </p:pic>
      <p:pic>
        <p:nvPicPr>
          <p:cNvPr id="15368" name="Picture 2" descr="C:\Documents and Settings\User\Local Settings\Temporary Internet Files\Content.IE5\STEB01UR\MCj04348230000[1].png"/>
          <p:cNvPicPr>
            <a:picLocks noChangeAspect="1" noChangeArrowheads="1"/>
          </p:cNvPicPr>
          <p:nvPr/>
        </p:nvPicPr>
        <p:blipFill>
          <a:blip r:embed="rId17" cstate="print"/>
          <a:srcRect/>
          <a:stretch>
            <a:fillRect/>
          </a:stretch>
        </p:blipFill>
        <p:spPr bwMode="auto">
          <a:xfrm>
            <a:off x="8305800" y="6096000"/>
            <a:ext cx="609600" cy="609600"/>
          </a:xfrm>
          <a:prstGeom prst="rect">
            <a:avLst/>
          </a:prstGeom>
          <a:noFill/>
          <a:ln w="9525">
            <a:noFill/>
            <a:miter lim="800000"/>
            <a:headEnd/>
            <a:tailEnd/>
          </a:ln>
        </p:spPr>
      </p:pic>
      <p:sp>
        <p:nvSpPr>
          <p:cNvPr id="1536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5370"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 name="Date Placeholder 3"/>
          <p:cNvSpPr>
            <a:spLocks noGrp="1"/>
          </p:cNvSpPr>
          <p:nvPr>
            <p:ph type="dt" sz="half" idx="2"/>
          </p:nvPr>
        </p:nvSpPr>
        <p:spPr>
          <a:xfrm>
            <a:off x="1219200" y="6248400"/>
            <a:ext cx="16764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bg1"/>
                </a:solidFill>
                <a:latin typeface="+mn-lt"/>
              </a:defRPr>
            </a:lvl1pPr>
          </a:lstStyle>
          <a:p>
            <a:pPr>
              <a:defRPr/>
            </a:pPr>
            <a:endParaRPr lang="en-US"/>
          </a:p>
        </p:txBody>
      </p:sp>
      <p:sp>
        <p:nvSpPr>
          <p:cNvPr id="18" name="Footer Placeholder 4"/>
          <p:cNvSpPr>
            <a:spLocks noGrp="1"/>
          </p:cNvSpPr>
          <p:nvPr>
            <p:ph type="ftr" sz="quarter" idx="3"/>
          </p:nvPr>
        </p:nvSpPr>
        <p:spPr>
          <a:xfrm>
            <a:off x="3124200" y="6248400"/>
            <a:ext cx="28956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bg1"/>
                </a:solidFill>
                <a:latin typeface="+mn-lt"/>
              </a:defRPr>
            </a:lvl1pPr>
          </a:lstStyle>
          <a:p>
            <a:pPr>
              <a:defRPr/>
            </a:pPr>
            <a:endParaRPr lang="en-US"/>
          </a:p>
        </p:txBody>
      </p:sp>
      <p:sp>
        <p:nvSpPr>
          <p:cNvPr id="19" name="Slide Number Placeholder 5"/>
          <p:cNvSpPr>
            <a:spLocks noGrp="1"/>
          </p:cNvSpPr>
          <p:nvPr>
            <p:ph type="sldNum" sz="quarter" idx="4"/>
          </p:nvPr>
        </p:nvSpPr>
        <p:spPr>
          <a:xfrm>
            <a:off x="7772400" y="6248400"/>
            <a:ext cx="990600" cy="365125"/>
          </a:xfrm>
          <a:prstGeom prst="rect">
            <a:avLst/>
          </a:prstGeom>
        </p:spPr>
        <p:txBody>
          <a:bodyPr vert="horz" lIns="91440" tIns="45720" rIns="91440" bIns="45720" rtlCol="0" anchor="ctr"/>
          <a:lstStyle>
            <a:lvl1pPr algn="r" fontAlgn="auto">
              <a:spcBef>
                <a:spcPts val="0"/>
              </a:spcBef>
              <a:spcAft>
                <a:spcPts val="0"/>
              </a:spcAft>
              <a:defRPr sz="1200" b="1">
                <a:solidFill>
                  <a:srgbClr val="FFFF00"/>
                </a:solidFill>
                <a:latin typeface="+mn-lt"/>
              </a:defRPr>
            </a:lvl1pPr>
          </a:lstStyle>
          <a:p>
            <a:pPr>
              <a:defRPr/>
            </a:pPr>
            <a:fld id="{BD4D011D-A009-431E-B56A-3ED457DBE283}"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hf hdr="0" ftr="0" dt="0"/>
  <p:txStyles>
    <p:titleStyle>
      <a:lvl1pPr algn="ctr" rtl="0" eaLnBrk="0" fontAlgn="base" hangingPunct="0">
        <a:spcBef>
          <a:spcPct val="0"/>
        </a:spcBef>
        <a:spcAft>
          <a:spcPct val="0"/>
        </a:spcAft>
        <a:defRPr sz="4400" b="1" i="1">
          <a:solidFill>
            <a:srgbClr val="FFFF99"/>
          </a:solidFill>
          <a:latin typeface="+mj-lt"/>
          <a:ea typeface="+mj-ea"/>
          <a:cs typeface="+mj-cs"/>
        </a:defRPr>
      </a:lvl1pPr>
      <a:lvl2pPr algn="ctr" rtl="0" eaLnBrk="0" fontAlgn="base" hangingPunct="0">
        <a:spcBef>
          <a:spcPct val="0"/>
        </a:spcBef>
        <a:spcAft>
          <a:spcPct val="0"/>
        </a:spcAft>
        <a:defRPr sz="4400" b="1" i="1">
          <a:solidFill>
            <a:srgbClr val="FFFF99"/>
          </a:solidFill>
          <a:latin typeface="Comic Sans MS" pitchFamily="66" charset="0"/>
        </a:defRPr>
      </a:lvl2pPr>
      <a:lvl3pPr algn="ctr" rtl="0" eaLnBrk="0" fontAlgn="base" hangingPunct="0">
        <a:spcBef>
          <a:spcPct val="0"/>
        </a:spcBef>
        <a:spcAft>
          <a:spcPct val="0"/>
        </a:spcAft>
        <a:defRPr sz="4400" b="1" i="1">
          <a:solidFill>
            <a:srgbClr val="FFFF99"/>
          </a:solidFill>
          <a:latin typeface="Comic Sans MS" pitchFamily="66" charset="0"/>
        </a:defRPr>
      </a:lvl3pPr>
      <a:lvl4pPr algn="ctr" rtl="0" eaLnBrk="0" fontAlgn="base" hangingPunct="0">
        <a:spcBef>
          <a:spcPct val="0"/>
        </a:spcBef>
        <a:spcAft>
          <a:spcPct val="0"/>
        </a:spcAft>
        <a:defRPr sz="4400" b="1" i="1">
          <a:solidFill>
            <a:srgbClr val="FFFF99"/>
          </a:solidFill>
          <a:latin typeface="Comic Sans MS" pitchFamily="66" charset="0"/>
        </a:defRPr>
      </a:lvl4pPr>
      <a:lvl5pPr algn="ctr" rtl="0" eaLnBrk="0" fontAlgn="base" hangingPunct="0">
        <a:spcBef>
          <a:spcPct val="0"/>
        </a:spcBef>
        <a:spcAft>
          <a:spcPct val="0"/>
        </a:spcAft>
        <a:defRPr sz="4400" b="1" i="1">
          <a:solidFill>
            <a:srgbClr val="FFFF99"/>
          </a:solidFill>
          <a:latin typeface="Comic Sans MS" pitchFamily="66" charset="0"/>
        </a:defRPr>
      </a:lvl5pPr>
      <a:lvl6pPr marL="457200" algn="ctr" rtl="0" fontAlgn="base">
        <a:spcBef>
          <a:spcPct val="0"/>
        </a:spcBef>
        <a:spcAft>
          <a:spcPct val="0"/>
        </a:spcAft>
        <a:defRPr sz="4400" b="1" i="1">
          <a:solidFill>
            <a:srgbClr val="FFFF99"/>
          </a:solidFill>
          <a:latin typeface="Comic Sans MS" pitchFamily="66" charset="0"/>
        </a:defRPr>
      </a:lvl6pPr>
      <a:lvl7pPr marL="914400" algn="ctr" rtl="0" fontAlgn="base">
        <a:spcBef>
          <a:spcPct val="0"/>
        </a:spcBef>
        <a:spcAft>
          <a:spcPct val="0"/>
        </a:spcAft>
        <a:defRPr sz="4400" b="1" i="1">
          <a:solidFill>
            <a:srgbClr val="FFFF99"/>
          </a:solidFill>
          <a:latin typeface="Comic Sans MS" pitchFamily="66" charset="0"/>
        </a:defRPr>
      </a:lvl7pPr>
      <a:lvl8pPr marL="1371600" algn="ctr" rtl="0" fontAlgn="base">
        <a:spcBef>
          <a:spcPct val="0"/>
        </a:spcBef>
        <a:spcAft>
          <a:spcPct val="0"/>
        </a:spcAft>
        <a:defRPr sz="4400" b="1" i="1">
          <a:solidFill>
            <a:srgbClr val="FFFF99"/>
          </a:solidFill>
          <a:latin typeface="Comic Sans MS" pitchFamily="66" charset="0"/>
        </a:defRPr>
      </a:lvl8pPr>
      <a:lvl9pPr marL="1828800" algn="ctr" rtl="0" fontAlgn="base">
        <a:spcBef>
          <a:spcPct val="0"/>
        </a:spcBef>
        <a:spcAft>
          <a:spcPct val="0"/>
        </a:spcAft>
        <a:defRPr sz="4400" b="1" i="1">
          <a:solidFill>
            <a:srgbClr val="FFFF99"/>
          </a:solidFill>
          <a:latin typeface="Comic Sans MS" pitchFamily="66" charset="0"/>
        </a:defRPr>
      </a:lvl9pPr>
    </p:titleStyle>
    <p:bodyStyle>
      <a:lvl1pPr marL="342900" indent="-342900" algn="l" rtl="0" eaLnBrk="0" fontAlgn="base" hangingPunct="0">
        <a:spcBef>
          <a:spcPct val="20000"/>
        </a:spcBef>
        <a:spcAft>
          <a:spcPct val="0"/>
        </a:spcAft>
        <a:buFont typeface="Arial" charset="0"/>
        <a:buChar char="•"/>
        <a:defRPr sz="4000">
          <a:solidFill>
            <a:srgbClr val="F2F2F2"/>
          </a:solidFill>
          <a:latin typeface="+mn-lt"/>
          <a:ea typeface="+mn-ea"/>
          <a:cs typeface="+mn-cs"/>
        </a:defRPr>
      </a:lvl1pPr>
      <a:lvl2pPr marL="742950" indent="-285750" algn="l" rtl="0" eaLnBrk="0" fontAlgn="base" hangingPunct="0">
        <a:spcBef>
          <a:spcPct val="20000"/>
        </a:spcBef>
        <a:spcAft>
          <a:spcPct val="0"/>
        </a:spcAft>
        <a:buFont typeface="Arial" charset="0"/>
        <a:buChar char="–"/>
        <a:defRPr sz="3600">
          <a:solidFill>
            <a:srgbClr val="F2F2F2"/>
          </a:solidFill>
          <a:latin typeface="+mn-lt"/>
        </a:defRPr>
      </a:lvl2pPr>
      <a:lvl3pPr marL="1143000" indent="-228600" algn="l" rtl="0" eaLnBrk="0" fontAlgn="base" hangingPunct="0">
        <a:spcBef>
          <a:spcPct val="20000"/>
        </a:spcBef>
        <a:spcAft>
          <a:spcPct val="0"/>
        </a:spcAft>
        <a:buFont typeface="Arial" charset="0"/>
        <a:buChar char="•"/>
        <a:defRPr sz="3200">
          <a:solidFill>
            <a:srgbClr val="F2F2F2"/>
          </a:solidFill>
          <a:latin typeface="+mn-lt"/>
        </a:defRPr>
      </a:lvl3pPr>
      <a:lvl4pPr marL="1600200" indent="-228600" algn="l" rtl="0" eaLnBrk="0" fontAlgn="base" hangingPunct="0">
        <a:spcBef>
          <a:spcPct val="20000"/>
        </a:spcBef>
        <a:spcAft>
          <a:spcPct val="0"/>
        </a:spcAft>
        <a:buFont typeface="Arial" charset="0"/>
        <a:buChar char="–"/>
        <a:defRPr sz="2800">
          <a:solidFill>
            <a:srgbClr val="F2F2F2"/>
          </a:solidFill>
          <a:latin typeface="+mn-lt"/>
        </a:defRPr>
      </a:lvl4pPr>
      <a:lvl5pPr marL="2057400" indent="-228600" algn="l" rtl="0" eaLnBrk="0" fontAlgn="base" hangingPunct="0">
        <a:spcBef>
          <a:spcPct val="20000"/>
        </a:spcBef>
        <a:spcAft>
          <a:spcPct val="0"/>
        </a:spcAft>
        <a:buFont typeface="Arial" charset="0"/>
        <a:buChar char="»"/>
        <a:defRPr sz="2800">
          <a:solidFill>
            <a:srgbClr val="F2F2F2"/>
          </a:solidFill>
          <a:latin typeface="+mn-lt"/>
        </a:defRPr>
      </a:lvl5pPr>
      <a:lvl6pPr marL="2514600" indent="-228600" algn="l" rtl="0" fontAlgn="base">
        <a:spcBef>
          <a:spcPct val="20000"/>
        </a:spcBef>
        <a:spcAft>
          <a:spcPct val="0"/>
        </a:spcAft>
        <a:buFont typeface="Arial" pitchFamily="34" charset="0"/>
        <a:buChar char="»"/>
        <a:defRPr sz="2800">
          <a:solidFill>
            <a:srgbClr val="F2F2F2"/>
          </a:solidFill>
          <a:latin typeface="+mn-lt"/>
        </a:defRPr>
      </a:lvl6pPr>
      <a:lvl7pPr marL="2971800" indent="-228600" algn="l" rtl="0" fontAlgn="base">
        <a:spcBef>
          <a:spcPct val="20000"/>
        </a:spcBef>
        <a:spcAft>
          <a:spcPct val="0"/>
        </a:spcAft>
        <a:buFont typeface="Arial" pitchFamily="34" charset="0"/>
        <a:buChar char="»"/>
        <a:defRPr sz="2800">
          <a:solidFill>
            <a:srgbClr val="F2F2F2"/>
          </a:solidFill>
          <a:latin typeface="+mn-lt"/>
        </a:defRPr>
      </a:lvl7pPr>
      <a:lvl8pPr marL="3429000" indent="-228600" algn="l" rtl="0" fontAlgn="base">
        <a:spcBef>
          <a:spcPct val="20000"/>
        </a:spcBef>
        <a:spcAft>
          <a:spcPct val="0"/>
        </a:spcAft>
        <a:buFont typeface="Arial" pitchFamily="34" charset="0"/>
        <a:buChar char="»"/>
        <a:defRPr sz="2800">
          <a:solidFill>
            <a:srgbClr val="F2F2F2"/>
          </a:solidFill>
          <a:latin typeface="+mn-lt"/>
        </a:defRPr>
      </a:lvl8pPr>
      <a:lvl9pPr marL="3886200" indent="-228600" algn="l" rtl="0" fontAlgn="base">
        <a:spcBef>
          <a:spcPct val="20000"/>
        </a:spcBef>
        <a:spcAft>
          <a:spcPct val="0"/>
        </a:spcAft>
        <a:buFont typeface="Arial" pitchFamily="34" charset="0"/>
        <a:buChar char="»"/>
        <a:defRPr sz="2800">
          <a:solidFill>
            <a:srgbClr val="F2F2F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grpSp>
        <p:nvGrpSpPr>
          <p:cNvPr id="16386" name="Group 2"/>
          <p:cNvGrpSpPr>
            <a:grpSpLocks/>
          </p:cNvGrpSpPr>
          <p:nvPr/>
        </p:nvGrpSpPr>
        <p:grpSpPr bwMode="auto">
          <a:xfrm>
            <a:off x="204788" y="0"/>
            <a:ext cx="8782050" cy="6753225"/>
            <a:chOff x="129" y="0"/>
            <a:chExt cx="5532" cy="4254"/>
          </a:xfrm>
        </p:grpSpPr>
        <p:sp>
          <p:nvSpPr>
            <p:cNvPr id="29" name="Freeform 3"/>
            <p:cNvSpPr>
              <a:spLocks/>
            </p:cNvSpPr>
            <p:nvPr/>
          </p:nvSpPr>
          <p:spPr bwMode="auto">
            <a:xfrm>
              <a:off x="129" y="411"/>
              <a:ext cx="5532" cy="3843"/>
            </a:xfrm>
            <a:custGeom>
              <a:avLst/>
              <a:gdLst/>
              <a:ahLst/>
              <a:cxnLst>
                <a:cxn ang="0">
                  <a:pos x="674" y="2"/>
                </a:cxn>
                <a:cxn ang="0">
                  <a:pos x="5531" y="0"/>
                </a:cxn>
                <a:cxn ang="0">
                  <a:pos x="5531" y="3832"/>
                </a:cxn>
                <a:cxn ang="0">
                  <a:pos x="0" y="3842"/>
                </a:cxn>
                <a:cxn ang="0">
                  <a:pos x="6" y="580"/>
                </a:cxn>
                <a:cxn ang="0">
                  <a:pos x="14" y="547"/>
                </a:cxn>
                <a:cxn ang="0">
                  <a:pos x="25" y="504"/>
                </a:cxn>
                <a:cxn ang="0">
                  <a:pos x="36" y="473"/>
                </a:cxn>
                <a:cxn ang="0">
                  <a:pos x="51" y="458"/>
                </a:cxn>
                <a:cxn ang="0">
                  <a:pos x="64" y="448"/>
                </a:cxn>
                <a:cxn ang="0">
                  <a:pos x="656" y="5"/>
                </a:cxn>
                <a:cxn ang="0">
                  <a:pos x="674" y="2"/>
                </a:cxn>
              </a:cxnLst>
              <a:rect l="0" t="0" r="r" b="b"/>
              <a:pathLst>
                <a:path w="5532" h="3843">
                  <a:moveTo>
                    <a:pt x="674" y="2"/>
                  </a:moveTo>
                  <a:lnTo>
                    <a:pt x="5531" y="0"/>
                  </a:lnTo>
                  <a:lnTo>
                    <a:pt x="5531" y="3832"/>
                  </a:lnTo>
                  <a:lnTo>
                    <a:pt x="0" y="3842"/>
                  </a:lnTo>
                  <a:lnTo>
                    <a:pt x="6" y="580"/>
                  </a:lnTo>
                  <a:lnTo>
                    <a:pt x="14" y="547"/>
                  </a:lnTo>
                  <a:lnTo>
                    <a:pt x="25" y="504"/>
                  </a:lnTo>
                  <a:lnTo>
                    <a:pt x="36" y="473"/>
                  </a:lnTo>
                  <a:lnTo>
                    <a:pt x="51" y="458"/>
                  </a:lnTo>
                  <a:lnTo>
                    <a:pt x="64" y="448"/>
                  </a:lnTo>
                  <a:lnTo>
                    <a:pt x="656" y="5"/>
                  </a:lnTo>
                  <a:lnTo>
                    <a:pt x="674" y="2"/>
                  </a:lnTo>
                </a:path>
              </a:pathLst>
            </a:custGeom>
            <a:solidFill>
              <a:srgbClr val="FFFF99"/>
            </a:solidFill>
            <a:ln w="9525">
              <a:noFill/>
              <a:round/>
              <a:headEnd type="none" w="sm" len="sm"/>
              <a:tailEnd type="none" w="sm" len="sm"/>
            </a:ln>
            <a:effectLst>
              <a:outerShdw dist="107763" dir="2700000" algn="ctr" rotWithShape="0">
                <a:schemeClr val="bg2"/>
              </a:outerShdw>
            </a:effectLst>
          </p:spPr>
          <p:txBody>
            <a:bodyPr/>
            <a:lstStyle/>
            <a:p>
              <a:pPr fontAlgn="auto">
                <a:spcBef>
                  <a:spcPts val="0"/>
                </a:spcBef>
                <a:spcAft>
                  <a:spcPts val="0"/>
                </a:spcAft>
                <a:defRPr/>
              </a:pPr>
              <a:endParaRPr lang="en-US" sz="1800" b="0">
                <a:latin typeface="+mn-lt"/>
              </a:endParaRPr>
            </a:p>
          </p:txBody>
        </p:sp>
        <p:grpSp>
          <p:nvGrpSpPr>
            <p:cNvPr id="16395" name="Group 4"/>
            <p:cNvGrpSpPr>
              <a:grpSpLocks/>
            </p:cNvGrpSpPr>
            <p:nvPr/>
          </p:nvGrpSpPr>
          <p:grpSpPr bwMode="auto">
            <a:xfrm>
              <a:off x="2079" y="0"/>
              <a:ext cx="1640" cy="623"/>
              <a:chOff x="2079" y="0"/>
              <a:chExt cx="1640" cy="623"/>
            </a:xfrm>
          </p:grpSpPr>
          <p:sp>
            <p:nvSpPr>
              <p:cNvPr id="31" name="Rectangle 5"/>
              <p:cNvSpPr>
                <a:spLocks noChangeArrowheads="1"/>
              </p:cNvSpPr>
              <p:nvPr/>
            </p:nvSpPr>
            <p:spPr bwMode="auto">
              <a:xfrm>
                <a:off x="2079" y="344"/>
                <a:ext cx="1640" cy="72"/>
              </a:xfrm>
              <a:prstGeom prst="rect">
                <a:avLst/>
              </a:prstGeom>
              <a:gradFill rotWithShape="0">
                <a:gsLst>
                  <a:gs pos="0">
                    <a:srgbClr val="FFFFFF"/>
                  </a:gs>
                  <a:gs pos="50000">
                    <a:srgbClr val="5F5F5F"/>
                  </a:gs>
                  <a:gs pos="100000">
                    <a:srgbClr val="FFFFFF"/>
                  </a:gs>
                </a:gsLst>
                <a:lin ang="5400000" scaled="1"/>
              </a:gradFill>
              <a:ln w="9525">
                <a:noFill/>
                <a:miter lim="800000"/>
                <a:headEnd/>
                <a:tailEnd/>
              </a:ln>
              <a:effectLst/>
            </p:spPr>
            <p:txBody>
              <a:bodyPr/>
              <a:lstStyle/>
              <a:p>
                <a:pPr fontAlgn="auto">
                  <a:spcBef>
                    <a:spcPts val="0"/>
                  </a:spcBef>
                  <a:spcAft>
                    <a:spcPts val="0"/>
                  </a:spcAft>
                  <a:defRPr/>
                </a:pPr>
                <a:endParaRPr lang="en-US" sz="1800" b="0">
                  <a:latin typeface="+mn-lt"/>
                </a:endParaRPr>
              </a:p>
            </p:txBody>
          </p:sp>
          <p:sp>
            <p:nvSpPr>
              <p:cNvPr id="32" name="Rectangle 6"/>
              <p:cNvSpPr>
                <a:spLocks noChangeArrowheads="1"/>
              </p:cNvSpPr>
              <p:nvPr/>
            </p:nvSpPr>
            <p:spPr bwMode="auto">
              <a:xfrm>
                <a:off x="2383" y="311"/>
                <a:ext cx="232" cy="33"/>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fontAlgn="auto">
                  <a:spcBef>
                    <a:spcPts val="0"/>
                  </a:spcBef>
                  <a:spcAft>
                    <a:spcPts val="0"/>
                  </a:spcAft>
                  <a:defRPr/>
                </a:pPr>
                <a:endParaRPr lang="en-US" sz="1800" b="0">
                  <a:latin typeface="+mn-lt"/>
                </a:endParaRPr>
              </a:p>
            </p:txBody>
          </p:sp>
          <p:sp>
            <p:nvSpPr>
              <p:cNvPr id="33" name="Rectangle 7"/>
              <p:cNvSpPr>
                <a:spLocks noChangeArrowheads="1"/>
              </p:cNvSpPr>
              <p:nvPr/>
            </p:nvSpPr>
            <p:spPr bwMode="auto">
              <a:xfrm>
                <a:off x="3134" y="320"/>
                <a:ext cx="232" cy="32"/>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fontAlgn="auto">
                  <a:spcBef>
                    <a:spcPts val="0"/>
                  </a:spcBef>
                  <a:spcAft>
                    <a:spcPts val="0"/>
                  </a:spcAft>
                  <a:defRPr/>
                </a:pPr>
                <a:endParaRPr lang="en-US" sz="1800" b="0">
                  <a:latin typeface="+mn-lt"/>
                </a:endParaRPr>
              </a:p>
            </p:txBody>
          </p:sp>
          <p:sp>
            <p:nvSpPr>
              <p:cNvPr id="34" name="Oval 8"/>
              <p:cNvSpPr>
                <a:spLocks noChangeArrowheads="1"/>
              </p:cNvSpPr>
              <p:nvPr/>
            </p:nvSpPr>
            <p:spPr bwMode="auto">
              <a:xfrm>
                <a:off x="2693" y="0"/>
                <a:ext cx="379" cy="370"/>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pPr fontAlgn="auto">
                  <a:spcBef>
                    <a:spcPts val="0"/>
                  </a:spcBef>
                  <a:spcAft>
                    <a:spcPts val="0"/>
                  </a:spcAft>
                  <a:defRPr/>
                </a:pPr>
                <a:endParaRPr lang="en-US" sz="1800" b="0">
                  <a:latin typeface="+mn-lt"/>
                </a:endParaRPr>
              </a:p>
            </p:txBody>
          </p:sp>
          <p:sp>
            <p:nvSpPr>
              <p:cNvPr id="35" name="Oval 9"/>
              <p:cNvSpPr>
                <a:spLocks noChangeArrowheads="1"/>
              </p:cNvSpPr>
              <p:nvPr/>
            </p:nvSpPr>
            <p:spPr bwMode="auto">
              <a:xfrm>
                <a:off x="2711" y="13"/>
                <a:ext cx="344" cy="347"/>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pPr fontAlgn="auto">
                  <a:spcBef>
                    <a:spcPts val="0"/>
                  </a:spcBef>
                  <a:spcAft>
                    <a:spcPts val="0"/>
                  </a:spcAft>
                  <a:defRPr/>
                </a:pPr>
                <a:endParaRPr lang="en-US" sz="1800" b="0">
                  <a:latin typeface="+mn-lt"/>
                </a:endParaRPr>
              </a:p>
            </p:txBody>
          </p:sp>
          <p:sp>
            <p:nvSpPr>
              <p:cNvPr id="36" name="Freeform 10"/>
              <p:cNvSpPr>
                <a:spLocks/>
              </p:cNvSpPr>
              <p:nvPr/>
            </p:nvSpPr>
            <p:spPr bwMode="auto">
              <a:xfrm>
                <a:off x="2737" y="10"/>
                <a:ext cx="279" cy="82"/>
              </a:xfrm>
              <a:custGeom>
                <a:avLst/>
                <a:gdLst/>
                <a:ahLst/>
                <a:cxnLst>
                  <a:cxn ang="0">
                    <a:pos x="278" y="65"/>
                  </a:cxn>
                  <a:cxn ang="0">
                    <a:pos x="271" y="49"/>
                  </a:cxn>
                  <a:cxn ang="0">
                    <a:pos x="254" y="32"/>
                  </a:cxn>
                  <a:cxn ang="0">
                    <a:pos x="232" y="20"/>
                  </a:cxn>
                  <a:cxn ang="0">
                    <a:pos x="203" y="7"/>
                  </a:cxn>
                  <a:cxn ang="0">
                    <a:pos x="168" y="0"/>
                  </a:cxn>
                  <a:cxn ang="0">
                    <a:pos x="127" y="0"/>
                  </a:cxn>
                  <a:cxn ang="0">
                    <a:pos x="95" y="3"/>
                  </a:cxn>
                  <a:cxn ang="0">
                    <a:pos x="63" y="14"/>
                  </a:cxn>
                  <a:cxn ang="0">
                    <a:pos x="41" y="29"/>
                  </a:cxn>
                  <a:cxn ang="0">
                    <a:pos x="21" y="43"/>
                  </a:cxn>
                  <a:cxn ang="0">
                    <a:pos x="5" y="62"/>
                  </a:cxn>
                  <a:cxn ang="0">
                    <a:pos x="0" y="71"/>
                  </a:cxn>
                  <a:cxn ang="0">
                    <a:pos x="1" y="81"/>
                  </a:cxn>
                  <a:cxn ang="0">
                    <a:pos x="14" y="62"/>
                  </a:cxn>
                  <a:cxn ang="0">
                    <a:pos x="28" y="51"/>
                  </a:cxn>
                  <a:cxn ang="0">
                    <a:pos x="55" y="33"/>
                  </a:cxn>
                  <a:cxn ang="0">
                    <a:pos x="78" y="23"/>
                  </a:cxn>
                  <a:cxn ang="0">
                    <a:pos x="105" y="14"/>
                  </a:cxn>
                  <a:cxn ang="0">
                    <a:pos x="131" y="11"/>
                  </a:cxn>
                  <a:cxn ang="0">
                    <a:pos x="147" y="11"/>
                  </a:cxn>
                  <a:cxn ang="0">
                    <a:pos x="167" y="13"/>
                  </a:cxn>
                  <a:cxn ang="0">
                    <a:pos x="186" y="14"/>
                  </a:cxn>
                  <a:cxn ang="0">
                    <a:pos x="206" y="20"/>
                  </a:cxn>
                  <a:cxn ang="0">
                    <a:pos x="239" y="35"/>
                  </a:cxn>
                  <a:cxn ang="0">
                    <a:pos x="255" y="49"/>
                  </a:cxn>
                  <a:cxn ang="0">
                    <a:pos x="278" y="65"/>
                  </a:cxn>
                </a:cxnLst>
                <a:rect l="0" t="0" r="r" b="b"/>
                <a:pathLst>
                  <a:path w="279" h="82">
                    <a:moveTo>
                      <a:pt x="278" y="65"/>
                    </a:moveTo>
                    <a:lnTo>
                      <a:pt x="271" y="49"/>
                    </a:lnTo>
                    <a:lnTo>
                      <a:pt x="254" y="32"/>
                    </a:lnTo>
                    <a:lnTo>
                      <a:pt x="232" y="20"/>
                    </a:lnTo>
                    <a:lnTo>
                      <a:pt x="203" y="7"/>
                    </a:lnTo>
                    <a:lnTo>
                      <a:pt x="168" y="0"/>
                    </a:lnTo>
                    <a:lnTo>
                      <a:pt x="127" y="0"/>
                    </a:lnTo>
                    <a:lnTo>
                      <a:pt x="95" y="3"/>
                    </a:lnTo>
                    <a:lnTo>
                      <a:pt x="63" y="14"/>
                    </a:lnTo>
                    <a:lnTo>
                      <a:pt x="41" y="29"/>
                    </a:lnTo>
                    <a:lnTo>
                      <a:pt x="21" y="43"/>
                    </a:lnTo>
                    <a:lnTo>
                      <a:pt x="5" y="62"/>
                    </a:lnTo>
                    <a:lnTo>
                      <a:pt x="0" y="71"/>
                    </a:lnTo>
                    <a:lnTo>
                      <a:pt x="1" y="81"/>
                    </a:lnTo>
                    <a:lnTo>
                      <a:pt x="14" y="62"/>
                    </a:lnTo>
                    <a:lnTo>
                      <a:pt x="28" y="51"/>
                    </a:lnTo>
                    <a:lnTo>
                      <a:pt x="55" y="33"/>
                    </a:lnTo>
                    <a:lnTo>
                      <a:pt x="78" y="23"/>
                    </a:lnTo>
                    <a:lnTo>
                      <a:pt x="105" y="14"/>
                    </a:lnTo>
                    <a:lnTo>
                      <a:pt x="131" y="11"/>
                    </a:lnTo>
                    <a:lnTo>
                      <a:pt x="147" y="11"/>
                    </a:lnTo>
                    <a:lnTo>
                      <a:pt x="167" y="13"/>
                    </a:lnTo>
                    <a:lnTo>
                      <a:pt x="186" y="14"/>
                    </a:lnTo>
                    <a:lnTo>
                      <a:pt x="206" y="20"/>
                    </a:lnTo>
                    <a:lnTo>
                      <a:pt x="239" y="35"/>
                    </a:lnTo>
                    <a:lnTo>
                      <a:pt x="255" y="49"/>
                    </a:lnTo>
                    <a:lnTo>
                      <a:pt x="278" y="65"/>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37" name="Oval 11"/>
              <p:cNvSpPr>
                <a:spLocks noChangeArrowheads="1"/>
              </p:cNvSpPr>
              <p:nvPr/>
            </p:nvSpPr>
            <p:spPr bwMode="auto">
              <a:xfrm>
                <a:off x="2738" y="43"/>
                <a:ext cx="289" cy="281"/>
              </a:xfrm>
              <a:prstGeom prst="ellipse">
                <a:avLst/>
              </a:prstGeom>
              <a:gradFill rotWithShape="0">
                <a:gsLst>
                  <a:gs pos="0">
                    <a:srgbClr val="1C1C1C"/>
                  </a:gs>
                  <a:gs pos="50000">
                    <a:srgbClr val="FFFFFF"/>
                  </a:gs>
                  <a:gs pos="100000">
                    <a:srgbClr val="1C1C1C"/>
                  </a:gs>
                </a:gsLst>
                <a:lin ang="18900000" scaled="1"/>
              </a:gradFill>
              <a:ln w="9525">
                <a:noFill/>
                <a:round/>
                <a:headEnd/>
                <a:tailEnd/>
              </a:ln>
              <a:effectLst/>
            </p:spPr>
            <p:txBody>
              <a:bodyPr/>
              <a:lstStyle/>
              <a:p>
                <a:pPr fontAlgn="auto">
                  <a:spcBef>
                    <a:spcPts val="0"/>
                  </a:spcBef>
                  <a:spcAft>
                    <a:spcPts val="0"/>
                  </a:spcAft>
                  <a:defRPr/>
                </a:pPr>
                <a:endParaRPr lang="en-US" sz="1800" b="0">
                  <a:latin typeface="+mn-lt"/>
                </a:endParaRPr>
              </a:p>
            </p:txBody>
          </p:sp>
          <p:sp>
            <p:nvSpPr>
              <p:cNvPr id="38" name="Oval 12" descr="Walnut"/>
              <p:cNvSpPr>
                <a:spLocks noChangeArrowheads="1"/>
              </p:cNvSpPr>
              <p:nvPr/>
            </p:nvSpPr>
            <p:spPr bwMode="auto">
              <a:xfrm>
                <a:off x="2758" y="60"/>
                <a:ext cx="247" cy="238"/>
              </a:xfrm>
              <a:prstGeom prst="ellipse">
                <a:avLst/>
              </a:prstGeom>
              <a:blipFill dpi="0" rotWithShape="0">
                <a:blip r:embed="rId14" cstate="print"/>
                <a:srcRect/>
                <a:tile tx="0" ty="0" sx="100000" sy="100000" flip="none" algn="tl"/>
              </a:blipFill>
              <a:ln w="9525">
                <a:noFill/>
                <a:round/>
                <a:headEnd/>
                <a:tailEnd/>
              </a:ln>
              <a:effectLst/>
            </p:spPr>
            <p:txBody>
              <a:bodyPr/>
              <a:lstStyle/>
              <a:p>
                <a:pPr fontAlgn="auto">
                  <a:spcBef>
                    <a:spcPts val="0"/>
                  </a:spcBef>
                  <a:spcAft>
                    <a:spcPts val="0"/>
                  </a:spcAft>
                  <a:defRPr/>
                </a:pPr>
                <a:endParaRPr lang="en-US" sz="1800" b="0">
                  <a:latin typeface="+mn-lt"/>
                </a:endParaRPr>
              </a:p>
            </p:txBody>
          </p:sp>
          <p:sp>
            <p:nvSpPr>
              <p:cNvPr id="39" name="Freeform 13"/>
              <p:cNvSpPr>
                <a:spLocks/>
              </p:cNvSpPr>
              <p:nvPr/>
            </p:nvSpPr>
            <p:spPr bwMode="auto">
              <a:xfrm>
                <a:off x="2211" y="267"/>
                <a:ext cx="1358" cy="356"/>
              </a:xfrm>
              <a:custGeom>
                <a:avLst/>
                <a:gdLst/>
                <a:ahLst/>
                <a:cxnLst>
                  <a:cxn ang="0">
                    <a:pos x="10" y="345"/>
                  </a:cxn>
                  <a:cxn ang="0">
                    <a:pos x="28" y="351"/>
                  </a:cxn>
                  <a:cxn ang="0">
                    <a:pos x="1357" y="355"/>
                  </a:cxn>
                  <a:cxn ang="0">
                    <a:pos x="1357" y="279"/>
                  </a:cxn>
                  <a:cxn ang="0">
                    <a:pos x="1351" y="248"/>
                  </a:cxn>
                  <a:cxn ang="0">
                    <a:pos x="1338" y="220"/>
                  </a:cxn>
                  <a:cxn ang="0">
                    <a:pos x="1324" y="192"/>
                  </a:cxn>
                  <a:cxn ang="0">
                    <a:pos x="1282" y="147"/>
                  </a:cxn>
                  <a:cxn ang="0">
                    <a:pos x="1214" y="119"/>
                  </a:cxn>
                  <a:cxn ang="0">
                    <a:pos x="1141" y="106"/>
                  </a:cxn>
                  <a:cxn ang="0">
                    <a:pos x="1073" y="96"/>
                  </a:cxn>
                  <a:cxn ang="0">
                    <a:pos x="996" y="87"/>
                  </a:cxn>
                  <a:cxn ang="0">
                    <a:pos x="906" y="81"/>
                  </a:cxn>
                  <a:cxn ang="0">
                    <a:pos x="782" y="69"/>
                  </a:cxn>
                  <a:cxn ang="0">
                    <a:pos x="817" y="22"/>
                  </a:cxn>
                  <a:cxn ang="0">
                    <a:pos x="823" y="2"/>
                  </a:cxn>
                  <a:cxn ang="0">
                    <a:pos x="795" y="28"/>
                  </a:cxn>
                  <a:cxn ang="0">
                    <a:pos x="779" y="41"/>
                  </a:cxn>
                  <a:cxn ang="0">
                    <a:pos x="762" y="57"/>
                  </a:cxn>
                  <a:cxn ang="0">
                    <a:pos x="746" y="62"/>
                  </a:cxn>
                  <a:cxn ang="0">
                    <a:pos x="714" y="71"/>
                  </a:cxn>
                  <a:cxn ang="0">
                    <a:pos x="661" y="72"/>
                  </a:cxn>
                  <a:cxn ang="0">
                    <a:pos x="612" y="70"/>
                  </a:cxn>
                  <a:cxn ang="0">
                    <a:pos x="587" y="57"/>
                  </a:cxn>
                  <a:cxn ang="0">
                    <a:pos x="571" y="46"/>
                  </a:cxn>
                  <a:cxn ang="0">
                    <a:pos x="548" y="28"/>
                  </a:cxn>
                  <a:cxn ang="0">
                    <a:pos x="519" y="0"/>
                  </a:cxn>
                  <a:cxn ang="0">
                    <a:pos x="527" y="24"/>
                  </a:cxn>
                  <a:cxn ang="0">
                    <a:pos x="539" y="64"/>
                  </a:cxn>
                  <a:cxn ang="0">
                    <a:pos x="525" y="72"/>
                  </a:cxn>
                  <a:cxn ang="0">
                    <a:pos x="379" y="80"/>
                  </a:cxn>
                  <a:cxn ang="0">
                    <a:pos x="259" y="96"/>
                  </a:cxn>
                  <a:cxn ang="0">
                    <a:pos x="190" y="106"/>
                  </a:cxn>
                  <a:cxn ang="0">
                    <a:pos x="123" y="119"/>
                  </a:cxn>
                  <a:cxn ang="0">
                    <a:pos x="94" y="129"/>
                  </a:cxn>
                  <a:cxn ang="0">
                    <a:pos x="72" y="144"/>
                  </a:cxn>
                  <a:cxn ang="0">
                    <a:pos x="43" y="171"/>
                  </a:cxn>
                  <a:cxn ang="0">
                    <a:pos x="24" y="202"/>
                  </a:cxn>
                  <a:cxn ang="0">
                    <a:pos x="11" y="239"/>
                  </a:cxn>
                  <a:cxn ang="0">
                    <a:pos x="4" y="267"/>
                  </a:cxn>
                  <a:cxn ang="0">
                    <a:pos x="1" y="299"/>
                  </a:cxn>
                  <a:cxn ang="0">
                    <a:pos x="0" y="320"/>
                  </a:cxn>
                  <a:cxn ang="0">
                    <a:pos x="10" y="345"/>
                  </a:cxn>
                </a:cxnLst>
                <a:rect l="0" t="0" r="r" b="b"/>
                <a:pathLst>
                  <a:path w="1358" h="356">
                    <a:moveTo>
                      <a:pt x="10" y="345"/>
                    </a:moveTo>
                    <a:lnTo>
                      <a:pt x="28" y="351"/>
                    </a:lnTo>
                    <a:lnTo>
                      <a:pt x="1357" y="355"/>
                    </a:lnTo>
                    <a:lnTo>
                      <a:pt x="1357" y="279"/>
                    </a:lnTo>
                    <a:lnTo>
                      <a:pt x="1351" y="248"/>
                    </a:lnTo>
                    <a:lnTo>
                      <a:pt x="1338" y="220"/>
                    </a:lnTo>
                    <a:lnTo>
                      <a:pt x="1324" y="192"/>
                    </a:lnTo>
                    <a:lnTo>
                      <a:pt x="1282" y="147"/>
                    </a:lnTo>
                    <a:lnTo>
                      <a:pt x="1214" y="119"/>
                    </a:lnTo>
                    <a:lnTo>
                      <a:pt x="1141" y="106"/>
                    </a:lnTo>
                    <a:lnTo>
                      <a:pt x="1073" y="96"/>
                    </a:lnTo>
                    <a:lnTo>
                      <a:pt x="996" y="87"/>
                    </a:lnTo>
                    <a:lnTo>
                      <a:pt x="906" y="81"/>
                    </a:lnTo>
                    <a:lnTo>
                      <a:pt x="782" y="69"/>
                    </a:lnTo>
                    <a:lnTo>
                      <a:pt x="817" y="22"/>
                    </a:lnTo>
                    <a:lnTo>
                      <a:pt x="823" y="2"/>
                    </a:lnTo>
                    <a:lnTo>
                      <a:pt x="795" y="28"/>
                    </a:lnTo>
                    <a:lnTo>
                      <a:pt x="779" y="41"/>
                    </a:lnTo>
                    <a:lnTo>
                      <a:pt x="762" y="57"/>
                    </a:lnTo>
                    <a:lnTo>
                      <a:pt x="746" y="62"/>
                    </a:lnTo>
                    <a:lnTo>
                      <a:pt x="714" y="71"/>
                    </a:lnTo>
                    <a:lnTo>
                      <a:pt x="661" y="72"/>
                    </a:lnTo>
                    <a:lnTo>
                      <a:pt x="612" y="70"/>
                    </a:lnTo>
                    <a:lnTo>
                      <a:pt x="587" y="57"/>
                    </a:lnTo>
                    <a:lnTo>
                      <a:pt x="571" y="46"/>
                    </a:lnTo>
                    <a:lnTo>
                      <a:pt x="548" y="28"/>
                    </a:lnTo>
                    <a:lnTo>
                      <a:pt x="519" y="0"/>
                    </a:lnTo>
                    <a:lnTo>
                      <a:pt x="527" y="24"/>
                    </a:lnTo>
                    <a:lnTo>
                      <a:pt x="539" y="64"/>
                    </a:lnTo>
                    <a:lnTo>
                      <a:pt x="525" y="72"/>
                    </a:lnTo>
                    <a:lnTo>
                      <a:pt x="379" y="80"/>
                    </a:lnTo>
                    <a:lnTo>
                      <a:pt x="259" y="96"/>
                    </a:lnTo>
                    <a:lnTo>
                      <a:pt x="190" y="106"/>
                    </a:lnTo>
                    <a:lnTo>
                      <a:pt x="123" y="119"/>
                    </a:lnTo>
                    <a:lnTo>
                      <a:pt x="94" y="129"/>
                    </a:lnTo>
                    <a:lnTo>
                      <a:pt x="72" y="144"/>
                    </a:lnTo>
                    <a:lnTo>
                      <a:pt x="43" y="171"/>
                    </a:lnTo>
                    <a:lnTo>
                      <a:pt x="24" y="202"/>
                    </a:lnTo>
                    <a:lnTo>
                      <a:pt x="11" y="239"/>
                    </a:lnTo>
                    <a:lnTo>
                      <a:pt x="4" y="267"/>
                    </a:lnTo>
                    <a:lnTo>
                      <a:pt x="1" y="299"/>
                    </a:lnTo>
                    <a:lnTo>
                      <a:pt x="0" y="320"/>
                    </a:lnTo>
                    <a:lnTo>
                      <a:pt x="10" y="345"/>
                    </a:lnTo>
                  </a:path>
                </a:pathLst>
              </a:custGeom>
              <a:gradFill rotWithShape="0">
                <a:gsLst>
                  <a:gs pos="0">
                    <a:srgbClr val="FFFFFF"/>
                  </a:gs>
                  <a:gs pos="100000">
                    <a:srgbClr val="1C1C1C"/>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40" name="Freeform 14"/>
              <p:cNvSpPr>
                <a:spLocks/>
              </p:cNvSpPr>
              <p:nvPr/>
            </p:nvSpPr>
            <p:spPr bwMode="auto">
              <a:xfrm>
                <a:off x="2242" y="308"/>
                <a:ext cx="536" cy="184"/>
              </a:xfrm>
              <a:custGeom>
                <a:avLst/>
                <a:gdLst/>
                <a:ahLst/>
                <a:cxnLst>
                  <a:cxn ang="0">
                    <a:pos x="0" y="183"/>
                  </a:cxn>
                  <a:cxn ang="0">
                    <a:pos x="7" y="153"/>
                  </a:cxn>
                  <a:cxn ang="0">
                    <a:pos x="17" y="133"/>
                  </a:cxn>
                  <a:cxn ang="0">
                    <a:pos x="49" y="110"/>
                  </a:cxn>
                  <a:cxn ang="0">
                    <a:pos x="105" y="88"/>
                  </a:cxn>
                  <a:cxn ang="0">
                    <a:pos x="147" y="82"/>
                  </a:cxn>
                  <a:cxn ang="0">
                    <a:pos x="182" y="74"/>
                  </a:cxn>
                  <a:cxn ang="0">
                    <a:pos x="237" y="69"/>
                  </a:cxn>
                  <a:cxn ang="0">
                    <a:pos x="279" y="61"/>
                  </a:cxn>
                  <a:cxn ang="0">
                    <a:pos x="320" y="54"/>
                  </a:cxn>
                  <a:cxn ang="0">
                    <a:pos x="359" y="49"/>
                  </a:cxn>
                  <a:cxn ang="0">
                    <a:pos x="405" y="43"/>
                  </a:cxn>
                  <a:cxn ang="0">
                    <a:pos x="473" y="42"/>
                  </a:cxn>
                  <a:cxn ang="0">
                    <a:pos x="470" y="44"/>
                  </a:cxn>
                  <a:cxn ang="0">
                    <a:pos x="506" y="41"/>
                  </a:cxn>
                  <a:cxn ang="0">
                    <a:pos x="518" y="27"/>
                  </a:cxn>
                  <a:cxn ang="0">
                    <a:pos x="513" y="0"/>
                  </a:cxn>
                  <a:cxn ang="0">
                    <a:pos x="533" y="23"/>
                  </a:cxn>
                  <a:cxn ang="0">
                    <a:pos x="535" y="39"/>
                  </a:cxn>
                  <a:cxn ang="0">
                    <a:pos x="513" y="52"/>
                  </a:cxn>
                  <a:cxn ang="0">
                    <a:pos x="470" y="57"/>
                  </a:cxn>
                  <a:cxn ang="0">
                    <a:pos x="399" y="61"/>
                  </a:cxn>
                  <a:cxn ang="0">
                    <a:pos x="323" y="70"/>
                  </a:cxn>
                  <a:cxn ang="0">
                    <a:pos x="263" y="80"/>
                  </a:cxn>
                  <a:cxn ang="0">
                    <a:pos x="193" y="90"/>
                  </a:cxn>
                  <a:cxn ang="0">
                    <a:pos x="135" y="99"/>
                  </a:cxn>
                  <a:cxn ang="0">
                    <a:pos x="92" y="109"/>
                  </a:cxn>
                  <a:cxn ang="0">
                    <a:pos x="56" y="128"/>
                  </a:cxn>
                  <a:cxn ang="0">
                    <a:pos x="30" y="140"/>
                  </a:cxn>
                  <a:cxn ang="0">
                    <a:pos x="15" y="164"/>
                  </a:cxn>
                  <a:cxn ang="0">
                    <a:pos x="0" y="183"/>
                  </a:cxn>
                </a:cxnLst>
                <a:rect l="0" t="0" r="r" b="b"/>
                <a:pathLst>
                  <a:path w="536" h="184">
                    <a:moveTo>
                      <a:pt x="0" y="183"/>
                    </a:moveTo>
                    <a:lnTo>
                      <a:pt x="7" y="153"/>
                    </a:lnTo>
                    <a:lnTo>
                      <a:pt x="17" y="133"/>
                    </a:lnTo>
                    <a:lnTo>
                      <a:pt x="49" y="110"/>
                    </a:lnTo>
                    <a:lnTo>
                      <a:pt x="105" y="88"/>
                    </a:lnTo>
                    <a:lnTo>
                      <a:pt x="147" y="82"/>
                    </a:lnTo>
                    <a:lnTo>
                      <a:pt x="182" y="74"/>
                    </a:lnTo>
                    <a:lnTo>
                      <a:pt x="237" y="69"/>
                    </a:lnTo>
                    <a:lnTo>
                      <a:pt x="279" y="61"/>
                    </a:lnTo>
                    <a:lnTo>
                      <a:pt x="320" y="54"/>
                    </a:lnTo>
                    <a:lnTo>
                      <a:pt x="359" y="49"/>
                    </a:lnTo>
                    <a:lnTo>
                      <a:pt x="405" y="43"/>
                    </a:lnTo>
                    <a:lnTo>
                      <a:pt x="473" y="42"/>
                    </a:lnTo>
                    <a:lnTo>
                      <a:pt x="470" y="44"/>
                    </a:lnTo>
                    <a:lnTo>
                      <a:pt x="506" y="41"/>
                    </a:lnTo>
                    <a:lnTo>
                      <a:pt x="518" y="27"/>
                    </a:lnTo>
                    <a:lnTo>
                      <a:pt x="513" y="0"/>
                    </a:lnTo>
                    <a:lnTo>
                      <a:pt x="533" y="23"/>
                    </a:lnTo>
                    <a:lnTo>
                      <a:pt x="535" y="39"/>
                    </a:lnTo>
                    <a:lnTo>
                      <a:pt x="513" y="52"/>
                    </a:lnTo>
                    <a:lnTo>
                      <a:pt x="470" y="57"/>
                    </a:lnTo>
                    <a:lnTo>
                      <a:pt x="399" y="61"/>
                    </a:lnTo>
                    <a:lnTo>
                      <a:pt x="323" y="70"/>
                    </a:lnTo>
                    <a:lnTo>
                      <a:pt x="263" y="80"/>
                    </a:lnTo>
                    <a:lnTo>
                      <a:pt x="193" y="90"/>
                    </a:lnTo>
                    <a:lnTo>
                      <a:pt x="135" y="99"/>
                    </a:lnTo>
                    <a:lnTo>
                      <a:pt x="92" y="109"/>
                    </a:lnTo>
                    <a:lnTo>
                      <a:pt x="56" y="128"/>
                    </a:lnTo>
                    <a:lnTo>
                      <a:pt x="30" y="140"/>
                    </a:lnTo>
                    <a:lnTo>
                      <a:pt x="15" y="164"/>
                    </a:lnTo>
                    <a:lnTo>
                      <a:pt x="0" y="183"/>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41" name="Freeform 15"/>
              <p:cNvSpPr>
                <a:spLocks/>
              </p:cNvSpPr>
              <p:nvPr/>
            </p:nvSpPr>
            <p:spPr bwMode="auto">
              <a:xfrm>
                <a:off x="2226" y="574"/>
                <a:ext cx="1326" cy="40"/>
              </a:xfrm>
              <a:custGeom>
                <a:avLst/>
                <a:gdLst/>
                <a:ahLst/>
                <a:cxnLst>
                  <a:cxn ang="0">
                    <a:pos x="0" y="10"/>
                  </a:cxn>
                  <a:cxn ang="0">
                    <a:pos x="17" y="30"/>
                  </a:cxn>
                  <a:cxn ang="0">
                    <a:pos x="114" y="37"/>
                  </a:cxn>
                  <a:cxn ang="0">
                    <a:pos x="381" y="36"/>
                  </a:cxn>
                  <a:cxn ang="0">
                    <a:pos x="438" y="37"/>
                  </a:cxn>
                  <a:cxn ang="0">
                    <a:pos x="480" y="38"/>
                  </a:cxn>
                  <a:cxn ang="0">
                    <a:pos x="578" y="38"/>
                  </a:cxn>
                  <a:cxn ang="0">
                    <a:pos x="686" y="36"/>
                  </a:cxn>
                  <a:cxn ang="0">
                    <a:pos x="724" y="36"/>
                  </a:cxn>
                  <a:cxn ang="0">
                    <a:pos x="819" y="38"/>
                  </a:cxn>
                  <a:cxn ang="0">
                    <a:pos x="859" y="39"/>
                  </a:cxn>
                  <a:cxn ang="0">
                    <a:pos x="888" y="38"/>
                  </a:cxn>
                  <a:cxn ang="0">
                    <a:pos x="962" y="36"/>
                  </a:cxn>
                  <a:cxn ang="0">
                    <a:pos x="1004" y="38"/>
                  </a:cxn>
                  <a:cxn ang="0">
                    <a:pos x="1045" y="37"/>
                  </a:cxn>
                  <a:cxn ang="0">
                    <a:pos x="1072" y="36"/>
                  </a:cxn>
                  <a:cxn ang="0">
                    <a:pos x="1119" y="36"/>
                  </a:cxn>
                  <a:cxn ang="0">
                    <a:pos x="1145" y="37"/>
                  </a:cxn>
                  <a:cxn ang="0">
                    <a:pos x="1171" y="38"/>
                  </a:cxn>
                  <a:cxn ang="0">
                    <a:pos x="1233" y="37"/>
                  </a:cxn>
                  <a:cxn ang="0">
                    <a:pos x="1257" y="37"/>
                  </a:cxn>
                  <a:cxn ang="0">
                    <a:pos x="1325" y="32"/>
                  </a:cxn>
                  <a:cxn ang="0">
                    <a:pos x="1291" y="22"/>
                  </a:cxn>
                  <a:cxn ang="0">
                    <a:pos x="1271" y="22"/>
                  </a:cxn>
                  <a:cxn ang="0">
                    <a:pos x="1249" y="23"/>
                  </a:cxn>
                  <a:cxn ang="0">
                    <a:pos x="1081" y="15"/>
                  </a:cxn>
                  <a:cxn ang="0">
                    <a:pos x="1015" y="17"/>
                  </a:cxn>
                  <a:cxn ang="0">
                    <a:pos x="943" y="21"/>
                  </a:cxn>
                  <a:cxn ang="0">
                    <a:pos x="874" y="20"/>
                  </a:cxn>
                  <a:cxn ang="0">
                    <a:pos x="819" y="18"/>
                  </a:cxn>
                  <a:cxn ang="0">
                    <a:pos x="732" y="19"/>
                  </a:cxn>
                  <a:cxn ang="0">
                    <a:pos x="683" y="20"/>
                  </a:cxn>
                  <a:cxn ang="0">
                    <a:pos x="655" y="21"/>
                  </a:cxn>
                  <a:cxn ang="0">
                    <a:pos x="605" y="22"/>
                  </a:cxn>
                  <a:cxn ang="0">
                    <a:pos x="553" y="20"/>
                  </a:cxn>
                  <a:cxn ang="0">
                    <a:pos x="524" y="19"/>
                  </a:cxn>
                  <a:cxn ang="0">
                    <a:pos x="462" y="17"/>
                  </a:cxn>
                  <a:cxn ang="0">
                    <a:pos x="436" y="18"/>
                  </a:cxn>
                  <a:cxn ang="0">
                    <a:pos x="378" y="21"/>
                  </a:cxn>
                  <a:cxn ang="0">
                    <a:pos x="340" y="23"/>
                  </a:cxn>
                  <a:cxn ang="0">
                    <a:pos x="302" y="24"/>
                  </a:cxn>
                  <a:cxn ang="0">
                    <a:pos x="258" y="22"/>
                  </a:cxn>
                  <a:cxn ang="0">
                    <a:pos x="205" y="20"/>
                  </a:cxn>
                  <a:cxn ang="0">
                    <a:pos x="147" y="23"/>
                  </a:cxn>
                  <a:cxn ang="0">
                    <a:pos x="133" y="23"/>
                  </a:cxn>
                  <a:cxn ang="0">
                    <a:pos x="82" y="20"/>
                  </a:cxn>
                  <a:cxn ang="0">
                    <a:pos x="53" y="19"/>
                  </a:cxn>
                  <a:cxn ang="0">
                    <a:pos x="38" y="20"/>
                  </a:cxn>
                </a:cxnLst>
                <a:rect l="0" t="0" r="r" b="b"/>
                <a:pathLst>
                  <a:path w="1326" h="40">
                    <a:moveTo>
                      <a:pt x="6" y="0"/>
                    </a:moveTo>
                    <a:lnTo>
                      <a:pt x="0" y="10"/>
                    </a:lnTo>
                    <a:lnTo>
                      <a:pt x="6" y="25"/>
                    </a:lnTo>
                    <a:lnTo>
                      <a:pt x="17" y="30"/>
                    </a:lnTo>
                    <a:lnTo>
                      <a:pt x="36" y="36"/>
                    </a:lnTo>
                    <a:lnTo>
                      <a:pt x="114" y="37"/>
                    </a:lnTo>
                    <a:lnTo>
                      <a:pt x="275" y="38"/>
                    </a:lnTo>
                    <a:lnTo>
                      <a:pt x="381" y="36"/>
                    </a:lnTo>
                    <a:lnTo>
                      <a:pt x="415" y="37"/>
                    </a:lnTo>
                    <a:lnTo>
                      <a:pt x="438" y="37"/>
                    </a:lnTo>
                    <a:lnTo>
                      <a:pt x="474" y="38"/>
                    </a:lnTo>
                    <a:lnTo>
                      <a:pt x="480" y="38"/>
                    </a:lnTo>
                    <a:lnTo>
                      <a:pt x="545" y="38"/>
                    </a:lnTo>
                    <a:lnTo>
                      <a:pt x="578" y="38"/>
                    </a:lnTo>
                    <a:lnTo>
                      <a:pt x="598" y="37"/>
                    </a:lnTo>
                    <a:lnTo>
                      <a:pt x="686" y="36"/>
                    </a:lnTo>
                    <a:lnTo>
                      <a:pt x="691" y="36"/>
                    </a:lnTo>
                    <a:lnTo>
                      <a:pt x="724" y="36"/>
                    </a:lnTo>
                    <a:lnTo>
                      <a:pt x="777" y="38"/>
                    </a:lnTo>
                    <a:lnTo>
                      <a:pt x="819" y="38"/>
                    </a:lnTo>
                    <a:lnTo>
                      <a:pt x="825" y="38"/>
                    </a:lnTo>
                    <a:lnTo>
                      <a:pt x="859" y="39"/>
                    </a:lnTo>
                    <a:lnTo>
                      <a:pt x="882" y="37"/>
                    </a:lnTo>
                    <a:lnTo>
                      <a:pt x="888" y="38"/>
                    </a:lnTo>
                    <a:lnTo>
                      <a:pt x="957" y="37"/>
                    </a:lnTo>
                    <a:lnTo>
                      <a:pt x="962" y="36"/>
                    </a:lnTo>
                    <a:lnTo>
                      <a:pt x="980" y="37"/>
                    </a:lnTo>
                    <a:lnTo>
                      <a:pt x="1004" y="38"/>
                    </a:lnTo>
                    <a:lnTo>
                      <a:pt x="1011" y="38"/>
                    </a:lnTo>
                    <a:lnTo>
                      <a:pt x="1045" y="37"/>
                    </a:lnTo>
                    <a:lnTo>
                      <a:pt x="1066" y="36"/>
                    </a:lnTo>
                    <a:lnTo>
                      <a:pt x="1072" y="36"/>
                    </a:lnTo>
                    <a:lnTo>
                      <a:pt x="1091" y="36"/>
                    </a:lnTo>
                    <a:lnTo>
                      <a:pt x="1119" y="36"/>
                    </a:lnTo>
                    <a:lnTo>
                      <a:pt x="1126" y="36"/>
                    </a:lnTo>
                    <a:lnTo>
                      <a:pt x="1145" y="37"/>
                    </a:lnTo>
                    <a:lnTo>
                      <a:pt x="1165" y="38"/>
                    </a:lnTo>
                    <a:lnTo>
                      <a:pt x="1171" y="38"/>
                    </a:lnTo>
                    <a:lnTo>
                      <a:pt x="1214" y="36"/>
                    </a:lnTo>
                    <a:lnTo>
                      <a:pt x="1233" y="37"/>
                    </a:lnTo>
                    <a:lnTo>
                      <a:pt x="1252" y="38"/>
                    </a:lnTo>
                    <a:lnTo>
                      <a:pt x="1257" y="37"/>
                    </a:lnTo>
                    <a:lnTo>
                      <a:pt x="1309" y="37"/>
                    </a:lnTo>
                    <a:lnTo>
                      <a:pt x="1325" y="32"/>
                    </a:lnTo>
                    <a:lnTo>
                      <a:pt x="1298" y="22"/>
                    </a:lnTo>
                    <a:lnTo>
                      <a:pt x="1291" y="22"/>
                    </a:lnTo>
                    <a:lnTo>
                      <a:pt x="1267" y="20"/>
                    </a:lnTo>
                    <a:lnTo>
                      <a:pt x="1271" y="22"/>
                    </a:lnTo>
                    <a:lnTo>
                      <a:pt x="1256" y="24"/>
                    </a:lnTo>
                    <a:lnTo>
                      <a:pt x="1249" y="23"/>
                    </a:lnTo>
                    <a:lnTo>
                      <a:pt x="1087" y="15"/>
                    </a:lnTo>
                    <a:lnTo>
                      <a:pt x="1081" y="15"/>
                    </a:lnTo>
                    <a:lnTo>
                      <a:pt x="1038" y="15"/>
                    </a:lnTo>
                    <a:lnTo>
                      <a:pt x="1015" y="17"/>
                    </a:lnTo>
                    <a:lnTo>
                      <a:pt x="978" y="19"/>
                    </a:lnTo>
                    <a:lnTo>
                      <a:pt x="943" y="21"/>
                    </a:lnTo>
                    <a:lnTo>
                      <a:pt x="904" y="21"/>
                    </a:lnTo>
                    <a:lnTo>
                      <a:pt x="874" y="20"/>
                    </a:lnTo>
                    <a:lnTo>
                      <a:pt x="869" y="20"/>
                    </a:lnTo>
                    <a:lnTo>
                      <a:pt x="819" y="18"/>
                    </a:lnTo>
                    <a:lnTo>
                      <a:pt x="752" y="18"/>
                    </a:lnTo>
                    <a:lnTo>
                      <a:pt x="732" y="19"/>
                    </a:lnTo>
                    <a:lnTo>
                      <a:pt x="709" y="20"/>
                    </a:lnTo>
                    <a:lnTo>
                      <a:pt x="683" y="20"/>
                    </a:lnTo>
                    <a:lnTo>
                      <a:pt x="678" y="20"/>
                    </a:lnTo>
                    <a:lnTo>
                      <a:pt x="655" y="21"/>
                    </a:lnTo>
                    <a:lnTo>
                      <a:pt x="610" y="22"/>
                    </a:lnTo>
                    <a:lnTo>
                      <a:pt x="605" y="22"/>
                    </a:lnTo>
                    <a:lnTo>
                      <a:pt x="584" y="22"/>
                    </a:lnTo>
                    <a:lnTo>
                      <a:pt x="553" y="20"/>
                    </a:lnTo>
                    <a:lnTo>
                      <a:pt x="530" y="19"/>
                    </a:lnTo>
                    <a:lnTo>
                      <a:pt x="524" y="19"/>
                    </a:lnTo>
                    <a:lnTo>
                      <a:pt x="496" y="17"/>
                    </a:lnTo>
                    <a:lnTo>
                      <a:pt x="462" y="17"/>
                    </a:lnTo>
                    <a:lnTo>
                      <a:pt x="457" y="17"/>
                    </a:lnTo>
                    <a:lnTo>
                      <a:pt x="436" y="18"/>
                    </a:lnTo>
                    <a:lnTo>
                      <a:pt x="404" y="20"/>
                    </a:lnTo>
                    <a:lnTo>
                      <a:pt x="378" y="21"/>
                    </a:lnTo>
                    <a:lnTo>
                      <a:pt x="373" y="21"/>
                    </a:lnTo>
                    <a:lnTo>
                      <a:pt x="340" y="23"/>
                    </a:lnTo>
                    <a:lnTo>
                      <a:pt x="335" y="23"/>
                    </a:lnTo>
                    <a:lnTo>
                      <a:pt x="302" y="24"/>
                    </a:lnTo>
                    <a:lnTo>
                      <a:pt x="283" y="24"/>
                    </a:lnTo>
                    <a:lnTo>
                      <a:pt x="258" y="22"/>
                    </a:lnTo>
                    <a:lnTo>
                      <a:pt x="239" y="20"/>
                    </a:lnTo>
                    <a:lnTo>
                      <a:pt x="205" y="20"/>
                    </a:lnTo>
                    <a:lnTo>
                      <a:pt x="179" y="21"/>
                    </a:lnTo>
                    <a:lnTo>
                      <a:pt x="147" y="23"/>
                    </a:lnTo>
                    <a:lnTo>
                      <a:pt x="141" y="23"/>
                    </a:lnTo>
                    <a:lnTo>
                      <a:pt x="133" y="23"/>
                    </a:lnTo>
                    <a:lnTo>
                      <a:pt x="99" y="21"/>
                    </a:lnTo>
                    <a:lnTo>
                      <a:pt x="82" y="20"/>
                    </a:lnTo>
                    <a:lnTo>
                      <a:pt x="59" y="19"/>
                    </a:lnTo>
                    <a:lnTo>
                      <a:pt x="53" y="19"/>
                    </a:lnTo>
                    <a:lnTo>
                      <a:pt x="48" y="19"/>
                    </a:lnTo>
                    <a:lnTo>
                      <a:pt x="38" y="20"/>
                    </a:lnTo>
                    <a:lnTo>
                      <a:pt x="6" y="0"/>
                    </a:lnTo>
                  </a:path>
                </a:pathLst>
              </a:custGeom>
              <a:solidFill>
                <a:srgbClr val="FFFF99"/>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42" name="Freeform 16"/>
              <p:cNvSpPr>
                <a:spLocks/>
              </p:cNvSpPr>
              <p:nvPr/>
            </p:nvSpPr>
            <p:spPr bwMode="auto">
              <a:xfrm>
                <a:off x="2241" y="307"/>
                <a:ext cx="1300" cy="224"/>
              </a:xfrm>
              <a:custGeom>
                <a:avLst/>
                <a:gdLst/>
                <a:ahLst/>
                <a:cxnLst>
                  <a:cxn ang="0">
                    <a:pos x="73" y="142"/>
                  </a:cxn>
                  <a:cxn ang="0">
                    <a:pos x="40" y="164"/>
                  </a:cxn>
                  <a:cxn ang="0">
                    <a:pos x="5" y="178"/>
                  </a:cxn>
                  <a:cxn ang="0">
                    <a:pos x="11" y="203"/>
                  </a:cxn>
                  <a:cxn ang="0">
                    <a:pos x="54" y="212"/>
                  </a:cxn>
                  <a:cxn ang="0">
                    <a:pos x="172" y="215"/>
                  </a:cxn>
                  <a:cxn ang="0">
                    <a:pos x="420" y="210"/>
                  </a:cxn>
                  <a:cxn ang="0">
                    <a:pos x="473" y="213"/>
                  </a:cxn>
                  <a:cxn ang="0">
                    <a:pos x="512" y="218"/>
                  </a:cxn>
                  <a:cxn ang="0">
                    <a:pos x="603" y="218"/>
                  </a:cxn>
                  <a:cxn ang="0">
                    <a:pos x="703" y="210"/>
                  </a:cxn>
                  <a:cxn ang="0">
                    <a:pos x="738" y="210"/>
                  </a:cxn>
                  <a:cxn ang="0">
                    <a:pos x="827" y="219"/>
                  </a:cxn>
                  <a:cxn ang="0">
                    <a:pos x="864" y="223"/>
                  </a:cxn>
                  <a:cxn ang="0">
                    <a:pos x="891" y="218"/>
                  </a:cxn>
                  <a:cxn ang="0">
                    <a:pos x="960" y="210"/>
                  </a:cxn>
                  <a:cxn ang="0">
                    <a:pos x="999" y="218"/>
                  </a:cxn>
                  <a:cxn ang="0">
                    <a:pos x="1037" y="213"/>
                  </a:cxn>
                  <a:cxn ang="0">
                    <a:pos x="1062" y="210"/>
                  </a:cxn>
                  <a:cxn ang="0">
                    <a:pos x="1105" y="210"/>
                  </a:cxn>
                  <a:cxn ang="0">
                    <a:pos x="1129" y="215"/>
                  </a:cxn>
                  <a:cxn ang="0">
                    <a:pos x="1154" y="219"/>
                  </a:cxn>
                  <a:cxn ang="0">
                    <a:pos x="1211" y="213"/>
                  </a:cxn>
                  <a:cxn ang="0">
                    <a:pos x="1233" y="215"/>
                  </a:cxn>
                  <a:cxn ang="0">
                    <a:pos x="1299" y="212"/>
                  </a:cxn>
                  <a:cxn ang="0">
                    <a:pos x="1283" y="169"/>
                  </a:cxn>
                  <a:cxn ang="0">
                    <a:pos x="1246" y="140"/>
                  </a:cxn>
                  <a:cxn ang="0">
                    <a:pos x="1226" y="145"/>
                  </a:cxn>
                  <a:cxn ang="0">
                    <a:pos x="1119" y="117"/>
                  </a:cxn>
                  <a:cxn ang="0">
                    <a:pos x="1070" y="103"/>
                  </a:cxn>
                  <a:cxn ang="0">
                    <a:pos x="1008" y="113"/>
                  </a:cxn>
                  <a:cxn ang="0">
                    <a:pos x="942" y="132"/>
                  </a:cxn>
                  <a:cxn ang="0">
                    <a:pos x="878" y="126"/>
                  </a:cxn>
                  <a:cxn ang="0">
                    <a:pos x="827" y="117"/>
                  </a:cxn>
                  <a:cxn ang="0">
                    <a:pos x="761" y="99"/>
                  </a:cxn>
                  <a:cxn ang="0">
                    <a:pos x="721" y="80"/>
                  </a:cxn>
                  <a:cxn ang="0">
                    <a:pos x="695" y="38"/>
                  </a:cxn>
                  <a:cxn ang="0">
                    <a:pos x="687" y="25"/>
                  </a:cxn>
                  <a:cxn ang="0">
                    <a:pos x="614" y="25"/>
                  </a:cxn>
                  <a:cxn ang="0">
                    <a:pos x="537" y="0"/>
                  </a:cxn>
                  <a:cxn ang="0">
                    <a:pos x="575" y="51"/>
                  </a:cxn>
                  <a:cxn ang="0">
                    <a:pos x="560" y="87"/>
                  </a:cxn>
                  <a:cxn ang="0">
                    <a:pos x="503" y="96"/>
                  </a:cxn>
                  <a:cxn ang="0">
                    <a:pos x="451" y="106"/>
                  </a:cxn>
                  <a:cxn ang="0">
                    <a:pos x="389" y="129"/>
                  </a:cxn>
                  <a:cxn ang="0">
                    <a:pos x="331" y="122"/>
                  </a:cxn>
                  <a:cxn ang="0">
                    <a:pos x="288" y="128"/>
                  </a:cxn>
                  <a:cxn ang="0">
                    <a:pos x="233" y="131"/>
                  </a:cxn>
                  <a:cxn ang="0">
                    <a:pos x="197" y="142"/>
                  </a:cxn>
                  <a:cxn ang="0">
                    <a:pos x="158" y="132"/>
                  </a:cxn>
                  <a:cxn ang="0">
                    <a:pos x="118" y="134"/>
                  </a:cxn>
                </a:cxnLst>
                <a:rect l="0" t="0" r="r" b="b"/>
                <a:pathLst>
                  <a:path w="1300" h="224">
                    <a:moveTo>
                      <a:pt x="97" y="143"/>
                    </a:moveTo>
                    <a:lnTo>
                      <a:pt x="73" y="142"/>
                    </a:lnTo>
                    <a:lnTo>
                      <a:pt x="54" y="157"/>
                    </a:lnTo>
                    <a:lnTo>
                      <a:pt x="40" y="164"/>
                    </a:lnTo>
                    <a:lnTo>
                      <a:pt x="18" y="174"/>
                    </a:lnTo>
                    <a:lnTo>
                      <a:pt x="5" y="178"/>
                    </a:lnTo>
                    <a:lnTo>
                      <a:pt x="0" y="190"/>
                    </a:lnTo>
                    <a:lnTo>
                      <a:pt x="11" y="203"/>
                    </a:lnTo>
                    <a:lnTo>
                      <a:pt x="26" y="218"/>
                    </a:lnTo>
                    <a:lnTo>
                      <a:pt x="54" y="212"/>
                    </a:lnTo>
                    <a:lnTo>
                      <a:pt x="100" y="210"/>
                    </a:lnTo>
                    <a:lnTo>
                      <a:pt x="172" y="215"/>
                    </a:lnTo>
                    <a:lnTo>
                      <a:pt x="322" y="218"/>
                    </a:lnTo>
                    <a:lnTo>
                      <a:pt x="420" y="210"/>
                    </a:lnTo>
                    <a:lnTo>
                      <a:pt x="452" y="215"/>
                    </a:lnTo>
                    <a:lnTo>
                      <a:pt x="473" y="213"/>
                    </a:lnTo>
                    <a:lnTo>
                      <a:pt x="506" y="218"/>
                    </a:lnTo>
                    <a:lnTo>
                      <a:pt x="512" y="218"/>
                    </a:lnTo>
                    <a:lnTo>
                      <a:pt x="573" y="219"/>
                    </a:lnTo>
                    <a:lnTo>
                      <a:pt x="603" y="218"/>
                    </a:lnTo>
                    <a:lnTo>
                      <a:pt x="621" y="213"/>
                    </a:lnTo>
                    <a:lnTo>
                      <a:pt x="703" y="210"/>
                    </a:lnTo>
                    <a:lnTo>
                      <a:pt x="708" y="210"/>
                    </a:lnTo>
                    <a:lnTo>
                      <a:pt x="738" y="210"/>
                    </a:lnTo>
                    <a:lnTo>
                      <a:pt x="788" y="218"/>
                    </a:lnTo>
                    <a:lnTo>
                      <a:pt x="827" y="219"/>
                    </a:lnTo>
                    <a:lnTo>
                      <a:pt x="832" y="219"/>
                    </a:lnTo>
                    <a:lnTo>
                      <a:pt x="864" y="223"/>
                    </a:lnTo>
                    <a:lnTo>
                      <a:pt x="885" y="215"/>
                    </a:lnTo>
                    <a:lnTo>
                      <a:pt x="891" y="218"/>
                    </a:lnTo>
                    <a:lnTo>
                      <a:pt x="955" y="213"/>
                    </a:lnTo>
                    <a:lnTo>
                      <a:pt x="960" y="210"/>
                    </a:lnTo>
                    <a:lnTo>
                      <a:pt x="976" y="215"/>
                    </a:lnTo>
                    <a:lnTo>
                      <a:pt x="999" y="218"/>
                    </a:lnTo>
                    <a:lnTo>
                      <a:pt x="1005" y="218"/>
                    </a:lnTo>
                    <a:lnTo>
                      <a:pt x="1037" y="213"/>
                    </a:lnTo>
                    <a:lnTo>
                      <a:pt x="1056" y="210"/>
                    </a:lnTo>
                    <a:lnTo>
                      <a:pt x="1062" y="210"/>
                    </a:lnTo>
                    <a:lnTo>
                      <a:pt x="1079" y="210"/>
                    </a:lnTo>
                    <a:lnTo>
                      <a:pt x="1105" y="210"/>
                    </a:lnTo>
                    <a:lnTo>
                      <a:pt x="1111" y="209"/>
                    </a:lnTo>
                    <a:lnTo>
                      <a:pt x="1129" y="215"/>
                    </a:lnTo>
                    <a:lnTo>
                      <a:pt x="1148" y="219"/>
                    </a:lnTo>
                    <a:lnTo>
                      <a:pt x="1154" y="219"/>
                    </a:lnTo>
                    <a:lnTo>
                      <a:pt x="1193" y="210"/>
                    </a:lnTo>
                    <a:lnTo>
                      <a:pt x="1211" y="213"/>
                    </a:lnTo>
                    <a:lnTo>
                      <a:pt x="1229" y="218"/>
                    </a:lnTo>
                    <a:lnTo>
                      <a:pt x="1233" y="215"/>
                    </a:lnTo>
                    <a:lnTo>
                      <a:pt x="1282" y="213"/>
                    </a:lnTo>
                    <a:lnTo>
                      <a:pt x="1299" y="212"/>
                    </a:lnTo>
                    <a:lnTo>
                      <a:pt x="1296" y="187"/>
                    </a:lnTo>
                    <a:lnTo>
                      <a:pt x="1283" y="169"/>
                    </a:lnTo>
                    <a:lnTo>
                      <a:pt x="1268" y="155"/>
                    </a:lnTo>
                    <a:lnTo>
                      <a:pt x="1246" y="140"/>
                    </a:lnTo>
                    <a:lnTo>
                      <a:pt x="1232" y="146"/>
                    </a:lnTo>
                    <a:lnTo>
                      <a:pt x="1226" y="145"/>
                    </a:lnTo>
                    <a:lnTo>
                      <a:pt x="1158" y="132"/>
                    </a:lnTo>
                    <a:lnTo>
                      <a:pt x="1119" y="117"/>
                    </a:lnTo>
                    <a:lnTo>
                      <a:pt x="1076" y="103"/>
                    </a:lnTo>
                    <a:lnTo>
                      <a:pt x="1070" y="103"/>
                    </a:lnTo>
                    <a:lnTo>
                      <a:pt x="1030" y="103"/>
                    </a:lnTo>
                    <a:lnTo>
                      <a:pt x="1008" y="113"/>
                    </a:lnTo>
                    <a:lnTo>
                      <a:pt x="974" y="122"/>
                    </a:lnTo>
                    <a:lnTo>
                      <a:pt x="942" y="132"/>
                    </a:lnTo>
                    <a:lnTo>
                      <a:pt x="905" y="131"/>
                    </a:lnTo>
                    <a:lnTo>
                      <a:pt x="878" y="126"/>
                    </a:lnTo>
                    <a:lnTo>
                      <a:pt x="873" y="126"/>
                    </a:lnTo>
                    <a:lnTo>
                      <a:pt x="827" y="117"/>
                    </a:lnTo>
                    <a:lnTo>
                      <a:pt x="787" y="103"/>
                    </a:lnTo>
                    <a:lnTo>
                      <a:pt x="761" y="99"/>
                    </a:lnTo>
                    <a:lnTo>
                      <a:pt x="743" y="85"/>
                    </a:lnTo>
                    <a:lnTo>
                      <a:pt x="721" y="80"/>
                    </a:lnTo>
                    <a:lnTo>
                      <a:pt x="702" y="67"/>
                    </a:lnTo>
                    <a:lnTo>
                      <a:pt x="695" y="38"/>
                    </a:lnTo>
                    <a:lnTo>
                      <a:pt x="718" y="16"/>
                    </a:lnTo>
                    <a:lnTo>
                      <a:pt x="687" y="25"/>
                    </a:lnTo>
                    <a:lnTo>
                      <a:pt x="645" y="24"/>
                    </a:lnTo>
                    <a:lnTo>
                      <a:pt x="614" y="25"/>
                    </a:lnTo>
                    <a:lnTo>
                      <a:pt x="575" y="16"/>
                    </a:lnTo>
                    <a:lnTo>
                      <a:pt x="537" y="0"/>
                    </a:lnTo>
                    <a:lnTo>
                      <a:pt x="566" y="29"/>
                    </a:lnTo>
                    <a:lnTo>
                      <a:pt x="575" y="51"/>
                    </a:lnTo>
                    <a:lnTo>
                      <a:pt x="573" y="68"/>
                    </a:lnTo>
                    <a:lnTo>
                      <a:pt x="560" y="87"/>
                    </a:lnTo>
                    <a:lnTo>
                      <a:pt x="531" y="97"/>
                    </a:lnTo>
                    <a:lnTo>
                      <a:pt x="503" y="96"/>
                    </a:lnTo>
                    <a:lnTo>
                      <a:pt x="477" y="100"/>
                    </a:lnTo>
                    <a:lnTo>
                      <a:pt x="451" y="106"/>
                    </a:lnTo>
                    <a:lnTo>
                      <a:pt x="413" y="122"/>
                    </a:lnTo>
                    <a:lnTo>
                      <a:pt x="389" y="129"/>
                    </a:lnTo>
                    <a:lnTo>
                      <a:pt x="361" y="119"/>
                    </a:lnTo>
                    <a:lnTo>
                      <a:pt x="331" y="122"/>
                    </a:lnTo>
                    <a:lnTo>
                      <a:pt x="306" y="135"/>
                    </a:lnTo>
                    <a:lnTo>
                      <a:pt x="288" y="128"/>
                    </a:lnTo>
                    <a:lnTo>
                      <a:pt x="261" y="134"/>
                    </a:lnTo>
                    <a:lnTo>
                      <a:pt x="233" y="131"/>
                    </a:lnTo>
                    <a:lnTo>
                      <a:pt x="203" y="142"/>
                    </a:lnTo>
                    <a:lnTo>
                      <a:pt x="197" y="142"/>
                    </a:lnTo>
                    <a:lnTo>
                      <a:pt x="187" y="140"/>
                    </a:lnTo>
                    <a:lnTo>
                      <a:pt x="158" y="132"/>
                    </a:lnTo>
                    <a:lnTo>
                      <a:pt x="143" y="126"/>
                    </a:lnTo>
                    <a:lnTo>
                      <a:pt x="118" y="134"/>
                    </a:lnTo>
                    <a:lnTo>
                      <a:pt x="97" y="143"/>
                    </a:lnTo>
                  </a:path>
                </a:pathLst>
              </a:custGeom>
              <a:gradFill rotWithShape="0">
                <a:gsLst>
                  <a:gs pos="0">
                    <a:srgbClr val="1C1C1C"/>
                  </a:gs>
                  <a:gs pos="100000">
                    <a:srgbClr val="FFFFFF"/>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43" name="Freeform 17"/>
              <p:cNvSpPr>
                <a:spLocks/>
              </p:cNvSpPr>
              <p:nvPr/>
            </p:nvSpPr>
            <p:spPr bwMode="auto">
              <a:xfrm>
                <a:off x="2960" y="310"/>
                <a:ext cx="559" cy="184"/>
              </a:xfrm>
              <a:custGeom>
                <a:avLst/>
                <a:gdLst/>
                <a:ahLst/>
                <a:cxnLst>
                  <a:cxn ang="0">
                    <a:pos x="558" y="183"/>
                  </a:cxn>
                  <a:cxn ang="0">
                    <a:pos x="550" y="153"/>
                  </a:cxn>
                  <a:cxn ang="0">
                    <a:pos x="539" y="133"/>
                  </a:cxn>
                  <a:cxn ang="0">
                    <a:pos x="505" y="111"/>
                  </a:cxn>
                  <a:cxn ang="0">
                    <a:pos x="447" y="88"/>
                  </a:cxn>
                  <a:cxn ang="0">
                    <a:pos x="404" y="81"/>
                  </a:cxn>
                  <a:cxn ang="0">
                    <a:pos x="367" y="74"/>
                  </a:cxn>
                  <a:cxn ang="0">
                    <a:pos x="310" y="69"/>
                  </a:cxn>
                  <a:cxn ang="0">
                    <a:pos x="265" y="60"/>
                  </a:cxn>
                  <a:cxn ang="0">
                    <a:pos x="224" y="54"/>
                  </a:cxn>
                  <a:cxn ang="0">
                    <a:pos x="182" y="49"/>
                  </a:cxn>
                  <a:cxn ang="0">
                    <a:pos x="134" y="43"/>
                  </a:cxn>
                  <a:cxn ang="0">
                    <a:pos x="64" y="42"/>
                  </a:cxn>
                  <a:cxn ang="0">
                    <a:pos x="66" y="44"/>
                  </a:cxn>
                  <a:cxn ang="0">
                    <a:pos x="29" y="41"/>
                  </a:cxn>
                  <a:cxn ang="0">
                    <a:pos x="17" y="27"/>
                  </a:cxn>
                  <a:cxn ang="0">
                    <a:pos x="21" y="0"/>
                  </a:cxn>
                  <a:cxn ang="0">
                    <a:pos x="1" y="24"/>
                  </a:cxn>
                  <a:cxn ang="0">
                    <a:pos x="0" y="40"/>
                  </a:cxn>
                  <a:cxn ang="0">
                    <a:pos x="21" y="52"/>
                  </a:cxn>
                  <a:cxn ang="0">
                    <a:pos x="66" y="57"/>
                  </a:cxn>
                  <a:cxn ang="0">
                    <a:pos x="140" y="60"/>
                  </a:cxn>
                  <a:cxn ang="0">
                    <a:pos x="220" y="70"/>
                  </a:cxn>
                  <a:cxn ang="0">
                    <a:pos x="283" y="80"/>
                  </a:cxn>
                  <a:cxn ang="0">
                    <a:pos x="356" y="90"/>
                  </a:cxn>
                  <a:cxn ang="0">
                    <a:pos x="417" y="100"/>
                  </a:cxn>
                  <a:cxn ang="0">
                    <a:pos x="461" y="109"/>
                  </a:cxn>
                  <a:cxn ang="0">
                    <a:pos x="498" y="128"/>
                  </a:cxn>
                  <a:cxn ang="0">
                    <a:pos x="525" y="140"/>
                  </a:cxn>
                  <a:cxn ang="0">
                    <a:pos x="541" y="164"/>
                  </a:cxn>
                  <a:cxn ang="0">
                    <a:pos x="558" y="183"/>
                  </a:cxn>
                </a:cxnLst>
                <a:rect l="0" t="0" r="r" b="b"/>
                <a:pathLst>
                  <a:path w="559" h="184">
                    <a:moveTo>
                      <a:pt x="558" y="183"/>
                    </a:moveTo>
                    <a:lnTo>
                      <a:pt x="550" y="153"/>
                    </a:lnTo>
                    <a:lnTo>
                      <a:pt x="539" y="133"/>
                    </a:lnTo>
                    <a:lnTo>
                      <a:pt x="505" y="111"/>
                    </a:lnTo>
                    <a:lnTo>
                      <a:pt x="447" y="88"/>
                    </a:lnTo>
                    <a:lnTo>
                      <a:pt x="404" y="81"/>
                    </a:lnTo>
                    <a:lnTo>
                      <a:pt x="367" y="74"/>
                    </a:lnTo>
                    <a:lnTo>
                      <a:pt x="310" y="69"/>
                    </a:lnTo>
                    <a:lnTo>
                      <a:pt x="265" y="60"/>
                    </a:lnTo>
                    <a:lnTo>
                      <a:pt x="224" y="54"/>
                    </a:lnTo>
                    <a:lnTo>
                      <a:pt x="182" y="49"/>
                    </a:lnTo>
                    <a:lnTo>
                      <a:pt x="134" y="43"/>
                    </a:lnTo>
                    <a:lnTo>
                      <a:pt x="64" y="42"/>
                    </a:lnTo>
                    <a:lnTo>
                      <a:pt x="66" y="44"/>
                    </a:lnTo>
                    <a:lnTo>
                      <a:pt x="29" y="41"/>
                    </a:lnTo>
                    <a:lnTo>
                      <a:pt x="17" y="27"/>
                    </a:lnTo>
                    <a:lnTo>
                      <a:pt x="21" y="0"/>
                    </a:lnTo>
                    <a:lnTo>
                      <a:pt x="1" y="24"/>
                    </a:lnTo>
                    <a:lnTo>
                      <a:pt x="0" y="40"/>
                    </a:lnTo>
                    <a:lnTo>
                      <a:pt x="21" y="52"/>
                    </a:lnTo>
                    <a:lnTo>
                      <a:pt x="66" y="57"/>
                    </a:lnTo>
                    <a:lnTo>
                      <a:pt x="140" y="60"/>
                    </a:lnTo>
                    <a:lnTo>
                      <a:pt x="220" y="70"/>
                    </a:lnTo>
                    <a:lnTo>
                      <a:pt x="283" y="80"/>
                    </a:lnTo>
                    <a:lnTo>
                      <a:pt x="356" y="90"/>
                    </a:lnTo>
                    <a:lnTo>
                      <a:pt x="417" y="100"/>
                    </a:lnTo>
                    <a:lnTo>
                      <a:pt x="461" y="109"/>
                    </a:lnTo>
                    <a:lnTo>
                      <a:pt x="498" y="128"/>
                    </a:lnTo>
                    <a:lnTo>
                      <a:pt x="525" y="140"/>
                    </a:lnTo>
                    <a:lnTo>
                      <a:pt x="541" y="164"/>
                    </a:lnTo>
                    <a:lnTo>
                      <a:pt x="558" y="183"/>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grpSp>
      </p:grpSp>
      <p:sp>
        <p:nvSpPr>
          <p:cNvPr id="44" name="Freeform 18"/>
          <p:cNvSpPr>
            <a:spLocks/>
          </p:cNvSpPr>
          <p:nvPr/>
        </p:nvSpPr>
        <p:spPr bwMode="auto">
          <a:xfrm>
            <a:off x="273050" y="796925"/>
            <a:ext cx="806450" cy="717550"/>
          </a:xfrm>
          <a:custGeom>
            <a:avLst/>
            <a:gdLst/>
            <a:ahLst/>
            <a:cxnLst>
              <a:cxn ang="0">
                <a:pos x="129" y="376"/>
              </a:cxn>
              <a:cxn ang="0">
                <a:pos x="272" y="427"/>
              </a:cxn>
              <a:cxn ang="0">
                <a:pos x="313" y="451"/>
              </a:cxn>
              <a:cxn ang="0">
                <a:pos x="333" y="449"/>
              </a:cxn>
              <a:cxn ang="0">
                <a:pos x="348" y="376"/>
              </a:cxn>
              <a:cxn ang="0">
                <a:pos x="365" y="332"/>
              </a:cxn>
              <a:cxn ang="0">
                <a:pos x="382" y="262"/>
              </a:cxn>
              <a:cxn ang="0">
                <a:pos x="394" y="221"/>
              </a:cxn>
              <a:cxn ang="0">
                <a:pos x="409" y="181"/>
              </a:cxn>
              <a:cxn ang="0">
                <a:pos x="423" y="133"/>
              </a:cxn>
              <a:cxn ang="0">
                <a:pos x="445" y="98"/>
              </a:cxn>
              <a:cxn ang="0">
                <a:pos x="469" y="48"/>
              </a:cxn>
              <a:cxn ang="0">
                <a:pos x="507" y="0"/>
              </a:cxn>
              <a:cxn ang="0">
                <a:pos x="25" y="335"/>
              </a:cxn>
              <a:cxn ang="0">
                <a:pos x="0" y="358"/>
              </a:cxn>
              <a:cxn ang="0">
                <a:pos x="76" y="360"/>
              </a:cxn>
              <a:cxn ang="0">
                <a:pos x="129" y="376"/>
              </a:cxn>
            </a:cxnLst>
            <a:rect l="0" t="0" r="r" b="b"/>
            <a:pathLst>
              <a:path w="508" h="452">
                <a:moveTo>
                  <a:pt x="129" y="376"/>
                </a:moveTo>
                <a:lnTo>
                  <a:pt x="272" y="427"/>
                </a:lnTo>
                <a:lnTo>
                  <a:pt x="313" y="451"/>
                </a:lnTo>
                <a:lnTo>
                  <a:pt x="333" y="449"/>
                </a:lnTo>
                <a:lnTo>
                  <a:pt x="348" y="376"/>
                </a:lnTo>
                <a:lnTo>
                  <a:pt x="365" y="332"/>
                </a:lnTo>
                <a:lnTo>
                  <a:pt x="382" y="262"/>
                </a:lnTo>
                <a:lnTo>
                  <a:pt x="394" y="221"/>
                </a:lnTo>
                <a:lnTo>
                  <a:pt x="409" y="181"/>
                </a:lnTo>
                <a:lnTo>
                  <a:pt x="423" y="133"/>
                </a:lnTo>
                <a:lnTo>
                  <a:pt x="445" y="98"/>
                </a:lnTo>
                <a:lnTo>
                  <a:pt x="469" y="48"/>
                </a:lnTo>
                <a:lnTo>
                  <a:pt x="507" y="0"/>
                </a:lnTo>
                <a:lnTo>
                  <a:pt x="25" y="335"/>
                </a:lnTo>
                <a:lnTo>
                  <a:pt x="0" y="358"/>
                </a:lnTo>
                <a:lnTo>
                  <a:pt x="76" y="360"/>
                </a:lnTo>
                <a:lnTo>
                  <a:pt x="129" y="376"/>
                </a:lnTo>
              </a:path>
            </a:pathLst>
          </a:custGeom>
          <a:solidFill>
            <a:schemeClr val="bg2">
              <a:alpha val="50000"/>
            </a:schemeClr>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45" name="Freeform 19"/>
          <p:cNvSpPr>
            <a:spLocks/>
          </p:cNvSpPr>
          <p:nvPr/>
        </p:nvSpPr>
        <p:spPr bwMode="auto">
          <a:xfrm>
            <a:off x="255588" y="654050"/>
            <a:ext cx="984250" cy="766763"/>
          </a:xfrm>
          <a:custGeom>
            <a:avLst/>
            <a:gdLst/>
            <a:ahLst/>
            <a:cxnLst>
              <a:cxn ang="0">
                <a:pos x="0" y="477"/>
              </a:cxn>
              <a:cxn ang="0">
                <a:pos x="13" y="452"/>
              </a:cxn>
              <a:cxn ang="0">
                <a:pos x="56" y="422"/>
              </a:cxn>
              <a:cxn ang="0">
                <a:pos x="619" y="0"/>
              </a:cxn>
              <a:cxn ang="0">
                <a:pos x="425" y="184"/>
              </a:cxn>
              <a:cxn ang="0">
                <a:pos x="329" y="336"/>
              </a:cxn>
              <a:cxn ang="0">
                <a:pos x="268" y="482"/>
              </a:cxn>
              <a:cxn ang="0">
                <a:pos x="197" y="449"/>
              </a:cxn>
              <a:cxn ang="0">
                <a:pos x="119" y="425"/>
              </a:cxn>
              <a:cxn ang="0">
                <a:pos x="70" y="429"/>
              </a:cxn>
              <a:cxn ang="0">
                <a:pos x="28" y="440"/>
              </a:cxn>
              <a:cxn ang="0">
                <a:pos x="0" y="477"/>
              </a:cxn>
            </a:cxnLst>
            <a:rect l="0" t="0" r="r" b="b"/>
            <a:pathLst>
              <a:path w="620" h="483">
                <a:moveTo>
                  <a:pt x="0" y="477"/>
                </a:moveTo>
                <a:lnTo>
                  <a:pt x="13" y="452"/>
                </a:lnTo>
                <a:lnTo>
                  <a:pt x="56" y="422"/>
                </a:lnTo>
                <a:lnTo>
                  <a:pt x="619" y="0"/>
                </a:lnTo>
                <a:lnTo>
                  <a:pt x="425" y="184"/>
                </a:lnTo>
                <a:lnTo>
                  <a:pt x="329" y="336"/>
                </a:lnTo>
                <a:lnTo>
                  <a:pt x="268" y="482"/>
                </a:lnTo>
                <a:lnTo>
                  <a:pt x="197" y="449"/>
                </a:lnTo>
                <a:lnTo>
                  <a:pt x="119" y="425"/>
                </a:lnTo>
                <a:lnTo>
                  <a:pt x="70" y="429"/>
                </a:lnTo>
                <a:lnTo>
                  <a:pt x="28" y="440"/>
                </a:lnTo>
                <a:lnTo>
                  <a:pt x="0" y="477"/>
                </a:lnTo>
              </a:path>
            </a:pathLst>
          </a:custGeom>
          <a:solidFill>
            <a:srgbClr val="FFFFFF">
              <a:alpha val="50000"/>
            </a:srgbClr>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36884" name="Rectangle 22"/>
          <p:cNvSpPr>
            <a:spLocks noGrp="1" noChangeArrowheads="1"/>
          </p:cNvSpPr>
          <p:nvPr>
            <p:ph type="title"/>
          </p:nvPr>
        </p:nvSpPr>
        <p:spPr bwMode="auto">
          <a:xfrm>
            <a:off x="473075" y="1216025"/>
            <a:ext cx="807720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36885" name="Rectangle 23"/>
          <p:cNvSpPr>
            <a:spLocks noGrp="1" noChangeArrowheads="1"/>
          </p:cNvSpPr>
          <p:nvPr>
            <p:ph type="body" idx="1"/>
          </p:nvPr>
        </p:nvSpPr>
        <p:spPr bwMode="auto">
          <a:xfrm>
            <a:off x="495300" y="2441575"/>
            <a:ext cx="8064500" cy="3502025"/>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6" name="Rectangle 22"/>
          <p:cNvSpPr>
            <a:spLocks noGrp="1" noChangeArrowheads="1"/>
          </p:cNvSpPr>
          <p:nvPr>
            <p:ph type="dt" sz="quarter" idx="2"/>
          </p:nvPr>
        </p:nvSpPr>
        <p:spPr bwMode="auto">
          <a:xfrm>
            <a:off x="681038" y="6067425"/>
            <a:ext cx="2300287" cy="3937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fontAlgn="auto">
              <a:spcBef>
                <a:spcPts val="0"/>
              </a:spcBef>
              <a:spcAft>
                <a:spcPts val="0"/>
              </a:spcAft>
              <a:defRPr sz="1400" b="0">
                <a:latin typeface="+mn-lt"/>
              </a:defRPr>
            </a:lvl1pPr>
          </a:lstStyle>
          <a:p>
            <a:pPr>
              <a:defRPr/>
            </a:pPr>
            <a:endParaRPr lang="en-US"/>
          </a:p>
        </p:txBody>
      </p:sp>
      <p:sp>
        <p:nvSpPr>
          <p:cNvPr id="47" name="Rectangle 23"/>
          <p:cNvSpPr>
            <a:spLocks noGrp="1" noChangeArrowheads="1"/>
          </p:cNvSpPr>
          <p:nvPr>
            <p:ph type="ftr" sz="quarter" idx="3"/>
          </p:nvPr>
        </p:nvSpPr>
        <p:spPr bwMode="auto">
          <a:xfrm>
            <a:off x="3108325" y="6067425"/>
            <a:ext cx="3124200" cy="3937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ctr" fontAlgn="auto">
              <a:spcBef>
                <a:spcPts val="0"/>
              </a:spcBef>
              <a:spcAft>
                <a:spcPts val="0"/>
              </a:spcAft>
              <a:defRPr sz="1400" b="0">
                <a:latin typeface="+mn-lt"/>
              </a:defRPr>
            </a:lvl1pPr>
          </a:lstStyle>
          <a:p>
            <a:pPr>
              <a:defRPr/>
            </a:pPr>
            <a:endParaRPr lang="en-US"/>
          </a:p>
        </p:txBody>
      </p:sp>
      <p:sp>
        <p:nvSpPr>
          <p:cNvPr id="48" name="Rectangle 24"/>
          <p:cNvSpPr>
            <a:spLocks noGrp="1" noChangeArrowheads="1"/>
          </p:cNvSpPr>
          <p:nvPr>
            <p:ph type="sldNum" sz="quarter" idx="4"/>
          </p:nvPr>
        </p:nvSpPr>
        <p:spPr bwMode="auto">
          <a:xfrm>
            <a:off x="6372225" y="6067425"/>
            <a:ext cx="2311400" cy="3937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fontAlgn="auto">
              <a:spcBef>
                <a:spcPts val="0"/>
              </a:spcBef>
              <a:spcAft>
                <a:spcPts val="0"/>
              </a:spcAft>
              <a:defRPr sz="1400" b="0">
                <a:latin typeface="+mn-lt"/>
              </a:defRPr>
            </a:lvl1pPr>
          </a:lstStyle>
          <a:p>
            <a:pPr>
              <a:defRPr/>
            </a:pPr>
            <a:fld id="{6CAF2A59-74EF-4973-A6B7-2B2FA8CE13F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transition xmlns:p14="http://schemas.microsoft.com/office/powerpoint/2010/main">
    <p:split orient="vert" dir="in"/>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68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688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688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688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688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3688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84" grpId="0" autoUpdateAnimBg="0"/>
      <p:bldP spid="36885" grpId="0" build="p" autoUpdateAnimBg="0">
        <p:tmplLst>
          <p:tmpl lvl="1">
            <p:tnLst>
              <p:par>
                <p:cTn xmlns:p14="http://schemas.microsoft.com/office/powerpoint/2010/main" presetID="1" presetClass="entr" presetSubtype="0" fill="hold" nodeType="clickEffect">
                  <p:stCondLst>
                    <p:cond delay="0"/>
                  </p:stCondLst>
                  <p:childTnLst>
                    <p:set>
                      <p:cBhvr>
                        <p:cTn dur="1" fill="hold">
                          <p:stCondLst>
                            <p:cond delay="499"/>
                          </p:stCondLst>
                        </p:cTn>
                        <p:tgtEl>
                          <p:spTgt spid="36885"/>
                        </p:tgtEl>
                        <p:attrNameLst>
                          <p:attrName>style.visibility</p:attrName>
                        </p:attrNameLst>
                      </p:cBhvr>
                      <p:to>
                        <p:strVal val="visible"/>
                      </p:to>
                    </p:set>
                  </p:childTnLst>
                </p:cTn>
              </p:par>
            </p:tnLst>
          </p:tmpl>
          <p:tmpl lvl="2">
            <p:tnLst>
              <p:par>
                <p:cTn xmlns:p14="http://schemas.microsoft.com/office/powerpoint/2010/main" presetID="1" presetClass="entr" presetSubtype="0" fill="hold" nodeType="withEffect">
                  <p:stCondLst>
                    <p:cond delay="0"/>
                  </p:stCondLst>
                  <p:childTnLst>
                    <p:set>
                      <p:cBhvr>
                        <p:cTn dur="1" fill="hold">
                          <p:stCondLst>
                            <p:cond delay="499"/>
                          </p:stCondLst>
                        </p:cTn>
                        <p:tgtEl>
                          <p:spTgt spid="36885"/>
                        </p:tgtEl>
                        <p:attrNameLst>
                          <p:attrName>style.visibility</p:attrName>
                        </p:attrNameLst>
                      </p:cBhvr>
                      <p:to>
                        <p:strVal val="visible"/>
                      </p:to>
                    </p:set>
                  </p:childTnLst>
                </p:cTn>
              </p:par>
            </p:tnLst>
          </p:tmpl>
          <p:tmpl lvl="3">
            <p:tnLst>
              <p:par>
                <p:cTn xmlns:p14="http://schemas.microsoft.com/office/powerpoint/2010/main" presetID="1" presetClass="entr" presetSubtype="0" fill="hold" nodeType="withEffect">
                  <p:stCondLst>
                    <p:cond delay="0"/>
                  </p:stCondLst>
                  <p:childTnLst>
                    <p:set>
                      <p:cBhvr>
                        <p:cTn dur="1" fill="hold">
                          <p:stCondLst>
                            <p:cond delay="499"/>
                          </p:stCondLst>
                        </p:cTn>
                        <p:tgtEl>
                          <p:spTgt spid="36885"/>
                        </p:tgtEl>
                        <p:attrNameLst>
                          <p:attrName>style.visibility</p:attrName>
                        </p:attrNameLst>
                      </p:cBhvr>
                      <p:to>
                        <p:strVal val="visible"/>
                      </p:to>
                    </p:set>
                  </p:childTnLst>
                </p:cTn>
              </p:par>
            </p:tnLst>
          </p:tmpl>
          <p:tmpl lvl="4">
            <p:tnLst>
              <p:par>
                <p:cTn xmlns:p14="http://schemas.microsoft.com/office/powerpoint/2010/main" presetID="1" presetClass="entr" presetSubtype="0" fill="hold" nodeType="withEffect">
                  <p:stCondLst>
                    <p:cond delay="0"/>
                  </p:stCondLst>
                  <p:childTnLst>
                    <p:set>
                      <p:cBhvr>
                        <p:cTn dur="1" fill="hold">
                          <p:stCondLst>
                            <p:cond delay="499"/>
                          </p:stCondLst>
                        </p:cTn>
                        <p:tgtEl>
                          <p:spTgt spid="36885"/>
                        </p:tgtEl>
                        <p:attrNameLst>
                          <p:attrName>style.visibility</p:attrName>
                        </p:attrNameLst>
                      </p:cBhvr>
                      <p:to>
                        <p:strVal val="visible"/>
                      </p:to>
                    </p:set>
                  </p:childTnLst>
                </p:cTn>
              </p:par>
            </p:tnLst>
          </p:tmpl>
          <p:tmpl lvl="5">
            <p:tnLst>
              <p:par>
                <p:cTn xmlns:p14="http://schemas.microsoft.com/office/powerpoint/2010/main" presetID="1" presetClass="entr" presetSubtype="0" fill="hold" nodeType="withEffect">
                  <p:stCondLst>
                    <p:cond delay="0"/>
                  </p:stCondLst>
                  <p:childTnLst>
                    <p:set>
                      <p:cBhvr>
                        <p:cTn dur="1" fill="hold">
                          <p:stCondLst>
                            <p:cond delay="499"/>
                          </p:stCondLst>
                        </p:cTn>
                        <p:tgtEl>
                          <p:spTgt spid="36885"/>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defRPr>
      </a:lvl2pPr>
      <a:lvl3pPr algn="ctr" rtl="0" eaLnBrk="0" fontAlgn="base" hangingPunct="0">
        <a:spcBef>
          <a:spcPct val="0"/>
        </a:spcBef>
        <a:spcAft>
          <a:spcPct val="0"/>
        </a:spcAft>
        <a:defRPr kumimoji="1" sz="4400">
          <a:solidFill>
            <a:schemeClr val="tx2"/>
          </a:solidFill>
          <a:latin typeface="Times New Roman" pitchFamily="18" charset="0"/>
        </a:defRPr>
      </a:lvl3pPr>
      <a:lvl4pPr algn="ctr" rtl="0" eaLnBrk="0" fontAlgn="base" hangingPunct="0">
        <a:spcBef>
          <a:spcPct val="0"/>
        </a:spcBef>
        <a:spcAft>
          <a:spcPct val="0"/>
        </a:spcAft>
        <a:defRPr kumimoji="1" sz="4400">
          <a:solidFill>
            <a:schemeClr val="tx2"/>
          </a:solidFill>
          <a:latin typeface="Times New Roman" pitchFamily="18" charset="0"/>
        </a:defRPr>
      </a:lvl4pPr>
      <a:lvl5pPr algn="ctr" rtl="0" eaLnBrk="0" fontAlgn="base" hangingPunct="0">
        <a:spcBef>
          <a:spcPct val="0"/>
        </a:spcBef>
        <a:spcAft>
          <a:spcPct val="0"/>
        </a:spcAft>
        <a:defRPr kumimoji="1" sz="4400">
          <a:solidFill>
            <a:schemeClr val="tx2"/>
          </a:solidFill>
          <a:latin typeface="Times New Roman" pitchFamily="18" charset="0"/>
        </a:defRPr>
      </a:lvl5pPr>
      <a:lvl6pPr marL="457200" algn="ctr" rtl="0" fontAlgn="base">
        <a:spcBef>
          <a:spcPct val="0"/>
        </a:spcBef>
        <a:spcAft>
          <a:spcPct val="0"/>
        </a:spcAft>
        <a:defRPr kumimoji="1" sz="4400">
          <a:solidFill>
            <a:schemeClr val="tx2"/>
          </a:solidFill>
          <a:latin typeface="Times New Roman" pitchFamily="18" charset="0"/>
        </a:defRPr>
      </a:lvl6pPr>
      <a:lvl7pPr marL="914400" algn="ctr" rtl="0" fontAlgn="base">
        <a:spcBef>
          <a:spcPct val="0"/>
        </a:spcBef>
        <a:spcAft>
          <a:spcPct val="0"/>
        </a:spcAft>
        <a:defRPr kumimoji="1" sz="4400">
          <a:solidFill>
            <a:schemeClr val="tx2"/>
          </a:solidFill>
          <a:latin typeface="Times New Roman" pitchFamily="18" charset="0"/>
        </a:defRPr>
      </a:lvl7pPr>
      <a:lvl8pPr marL="1371600" algn="ctr" rtl="0" fontAlgn="base">
        <a:spcBef>
          <a:spcPct val="0"/>
        </a:spcBef>
        <a:spcAft>
          <a:spcPct val="0"/>
        </a:spcAft>
        <a:defRPr kumimoji="1" sz="4400">
          <a:solidFill>
            <a:schemeClr val="tx2"/>
          </a:solidFill>
          <a:latin typeface="Times New Roman" pitchFamily="18" charset="0"/>
        </a:defRPr>
      </a:lvl8pPr>
      <a:lvl9pPr marL="1828800" algn="ctr" rtl="0" fontAlgn="base">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fontAlgn="base">
        <a:spcBef>
          <a:spcPct val="20000"/>
        </a:spcBef>
        <a:spcAft>
          <a:spcPct val="0"/>
        </a:spcAft>
        <a:buChar char="•"/>
        <a:defRPr kumimoji="1" sz="2000">
          <a:solidFill>
            <a:schemeClr val="tx1"/>
          </a:solidFill>
          <a:latin typeface="+mn-lt"/>
        </a:defRPr>
      </a:lvl6pPr>
      <a:lvl7pPr marL="2971800" indent="-228600" algn="l" rtl="0" fontAlgn="base">
        <a:spcBef>
          <a:spcPct val="20000"/>
        </a:spcBef>
        <a:spcAft>
          <a:spcPct val="0"/>
        </a:spcAft>
        <a:buChar char="•"/>
        <a:defRPr kumimoji="1" sz="2000">
          <a:solidFill>
            <a:schemeClr val="tx1"/>
          </a:solidFill>
          <a:latin typeface="+mn-lt"/>
        </a:defRPr>
      </a:lvl7pPr>
      <a:lvl8pPr marL="3429000" indent="-228600" algn="l" rtl="0" fontAlgn="base">
        <a:spcBef>
          <a:spcPct val="20000"/>
        </a:spcBef>
        <a:spcAft>
          <a:spcPct val="0"/>
        </a:spcAft>
        <a:buChar char="•"/>
        <a:defRPr kumimoji="1" sz="2000">
          <a:solidFill>
            <a:schemeClr val="tx1"/>
          </a:solidFill>
          <a:latin typeface="+mn-lt"/>
        </a:defRPr>
      </a:lvl8pPr>
      <a:lvl9pPr marL="3886200" indent="-228600" algn="l" rtl="0" fontAlgn="base">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grpSp>
        <p:nvGrpSpPr>
          <p:cNvPr id="17410" name="Group 2"/>
          <p:cNvGrpSpPr>
            <a:grpSpLocks/>
          </p:cNvGrpSpPr>
          <p:nvPr/>
        </p:nvGrpSpPr>
        <p:grpSpPr bwMode="auto">
          <a:xfrm>
            <a:off x="146050" y="0"/>
            <a:ext cx="8772525" cy="6726238"/>
            <a:chOff x="92" y="0"/>
            <a:chExt cx="5526" cy="4237"/>
          </a:xfrm>
        </p:grpSpPr>
        <p:grpSp>
          <p:nvGrpSpPr>
            <p:cNvPr id="17417" name="Group 3"/>
            <p:cNvGrpSpPr>
              <a:grpSpLocks/>
            </p:cNvGrpSpPr>
            <p:nvPr/>
          </p:nvGrpSpPr>
          <p:grpSpPr bwMode="auto">
            <a:xfrm>
              <a:off x="92" y="409"/>
              <a:ext cx="5526" cy="3828"/>
              <a:chOff x="92" y="409"/>
              <a:chExt cx="5526" cy="3828"/>
            </a:xfrm>
          </p:grpSpPr>
          <p:sp>
            <p:nvSpPr>
              <p:cNvPr id="2052" name="Freeform 4"/>
              <p:cNvSpPr>
                <a:spLocks/>
              </p:cNvSpPr>
              <p:nvPr/>
            </p:nvSpPr>
            <p:spPr bwMode="auto">
              <a:xfrm>
                <a:off x="92" y="409"/>
                <a:ext cx="5526" cy="3828"/>
              </a:xfrm>
              <a:custGeom>
                <a:avLst/>
                <a:gdLst/>
                <a:ahLst/>
                <a:cxnLst>
                  <a:cxn ang="0">
                    <a:pos x="684" y="3"/>
                  </a:cxn>
                  <a:cxn ang="0">
                    <a:pos x="708" y="2"/>
                  </a:cxn>
                  <a:cxn ang="0">
                    <a:pos x="5523" y="0"/>
                  </a:cxn>
                  <a:cxn ang="0">
                    <a:pos x="5525" y="3827"/>
                  </a:cxn>
                  <a:cxn ang="0">
                    <a:pos x="0" y="3827"/>
                  </a:cxn>
                  <a:cxn ang="0">
                    <a:pos x="7" y="577"/>
                  </a:cxn>
                  <a:cxn ang="0">
                    <a:pos x="9" y="544"/>
                  </a:cxn>
                  <a:cxn ang="0">
                    <a:pos x="14" y="516"/>
                  </a:cxn>
                  <a:cxn ang="0">
                    <a:pos x="22" y="490"/>
                  </a:cxn>
                  <a:cxn ang="0">
                    <a:pos x="35" y="470"/>
                  </a:cxn>
                  <a:cxn ang="0">
                    <a:pos x="51" y="456"/>
                  </a:cxn>
                  <a:cxn ang="0">
                    <a:pos x="64" y="446"/>
                  </a:cxn>
                  <a:cxn ang="0">
                    <a:pos x="594" y="52"/>
                  </a:cxn>
                  <a:cxn ang="0">
                    <a:pos x="630" y="26"/>
                  </a:cxn>
                  <a:cxn ang="0">
                    <a:pos x="654" y="9"/>
                  </a:cxn>
                  <a:cxn ang="0">
                    <a:pos x="684" y="3"/>
                  </a:cxn>
                </a:cxnLst>
                <a:rect l="0" t="0" r="r" b="b"/>
                <a:pathLst>
                  <a:path w="5526" h="3828">
                    <a:moveTo>
                      <a:pt x="684" y="3"/>
                    </a:moveTo>
                    <a:lnTo>
                      <a:pt x="708" y="2"/>
                    </a:lnTo>
                    <a:lnTo>
                      <a:pt x="5523" y="0"/>
                    </a:lnTo>
                    <a:lnTo>
                      <a:pt x="5525" y="3827"/>
                    </a:lnTo>
                    <a:lnTo>
                      <a:pt x="0" y="3827"/>
                    </a:lnTo>
                    <a:lnTo>
                      <a:pt x="7" y="577"/>
                    </a:lnTo>
                    <a:lnTo>
                      <a:pt x="9" y="544"/>
                    </a:lnTo>
                    <a:lnTo>
                      <a:pt x="14" y="516"/>
                    </a:lnTo>
                    <a:lnTo>
                      <a:pt x="22" y="490"/>
                    </a:lnTo>
                    <a:lnTo>
                      <a:pt x="35" y="470"/>
                    </a:lnTo>
                    <a:lnTo>
                      <a:pt x="51" y="456"/>
                    </a:lnTo>
                    <a:lnTo>
                      <a:pt x="64" y="446"/>
                    </a:lnTo>
                    <a:lnTo>
                      <a:pt x="594" y="52"/>
                    </a:lnTo>
                    <a:lnTo>
                      <a:pt x="630" y="26"/>
                    </a:lnTo>
                    <a:lnTo>
                      <a:pt x="654" y="9"/>
                    </a:lnTo>
                    <a:lnTo>
                      <a:pt x="684" y="3"/>
                    </a:lnTo>
                  </a:path>
                </a:pathLst>
              </a:custGeom>
              <a:solidFill>
                <a:srgbClr val="FFFF99"/>
              </a:solidFill>
              <a:ln w="9525">
                <a:noFill/>
                <a:round/>
                <a:headEnd type="none" w="sm" len="sm"/>
                <a:tailEnd type="none" w="sm" len="sm"/>
              </a:ln>
              <a:effectLst>
                <a:outerShdw dist="107763" dir="2700000" algn="ctr" rotWithShape="0">
                  <a:schemeClr val="bg2"/>
                </a:outerShdw>
              </a:effectLst>
            </p:spPr>
            <p:txBody>
              <a:bodyPr/>
              <a:lstStyle/>
              <a:p>
                <a:pPr fontAlgn="auto">
                  <a:spcBef>
                    <a:spcPts val="0"/>
                  </a:spcBef>
                  <a:spcAft>
                    <a:spcPts val="0"/>
                  </a:spcAft>
                  <a:defRPr/>
                </a:pPr>
                <a:endParaRPr lang="en-US" sz="1800" b="0">
                  <a:latin typeface="+mn-lt"/>
                </a:endParaRPr>
              </a:p>
            </p:txBody>
          </p:sp>
          <p:grpSp>
            <p:nvGrpSpPr>
              <p:cNvPr id="17433" name="Group 5"/>
              <p:cNvGrpSpPr>
                <a:grpSpLocks/>
              </p:cNvGrpSpPr>
              <p:nvPr/>
            </p:nvGrpSpPr>
            <p:grpSpPr bwMode="auto">
              <a:xfrm>
                <a:off x="119" y="427"/>
                <a:ext cx="620" cy="565"/>
                <a:chOff x="119" y="427"/>
                <a:chExt cx="620" cy="565"/>
              </a:xfrm>
            </p:grpSpPr>
            <p:sp>
              <p:nvSpPr>
                <p:cNvPr id="2054" name="Freeform 6"/>
                <p:cNvSpPr>
                  <a:spLocks/>
                </p:cNvSpPr>
                <p:nvPr/>
              </p:nvSpPr>
              <p:spPr bwMode="auto">
                <a:xfrm>
                  <a:off x="127" y="459"/>
                  <a:ext cx="580" cy="533"/>
                </a:xfrm>
                <a:custGeom>
                  <a:avLst/>
                  <a:gdLst/>
                  <a:ahLst/>
                  <a:cxnLst>
                    <a:cxn ang="0">
                      <a:pos x="154" y="440"/>
                    </a:cxn>
                    <a:cxn ang="0">
                      <a:pos x="323" y="493"/>
                    </a:cxn>
                    <a:cxn ang="0">
                      <a:pos x="372" y="517"/>
                    </a:cxn>
                    <a:cxn ang="0">
                      <a:pos x="411" y="532"/>
                    </a:cxn>
                    <a:cxn ang="0">
                      <a:pos x="411" y="497"/>
                    </a:cxn>
                    <a:cxn ang="0">
                      <a:pos x="415" y="440"/>
                    </a:cxn>
                    <a:cxn ang="0">
                      <a:pos x="425" y="395"/>
                    </a:cxn>
                    <a:cxn ang="0">
                      <a:pos x="441" y="326"/>
                    </a:cxn>
                    <a:cxn ang="0">
                      <a:pos x="457" y="276"/>
                    </a:cxn>
                    <a:cxn ang="0">
                      <a:pos x="474" y="240"/>
                    </a:cxn>
                    <a:cxn ang="0">
                      <a:pos x="488" y="190"/>
                    </a:cxn>
                    <a:cxn ang="0">
                      <a:pos x="504" y="149"/>
                    </a:cxn>
                    <a:cxn ang="0">
                      <a:pos x="525" y="102"/>
                    </a:cxn>
                    <a:cxn ang="0">
                      <a:pos x="579" y="0"/>
                    </a:cxn>
                    <a:cxn ang="0">
                      <a:pos x="28" y="398"/>
                    </a:cxn>
                    <a:cxn ang="0">
                      <a:pos x="0" y="420"/>
                    </a:cxn>
                    <a:cxn ang="0">
                      <a:pos x="90" y="423"/>
                    </a:cxn>
                    <a:cxn ang="0">
                      <a:pos x="154" y="440"/>
                    </a:cxn>
                  </a:cxnLst>
                  <a:rect l="0" t="0" r="r" b="b"/>
                  <a:pathLst>
                    <a:path w="580" h="533">
                      <a:moveTo>
                        <a:pt x="154" y="440"/>
                      </a:moveTo>
                      <a:lnTo>
                        <a:pt x="323" y="493"/>
                      </a:lnTo>
                      <a:lnTo>
                        <a:pt x="372" y="517"/>
                      </a:lnTo>
                      <a:lnTo>
                        <a:pt x="411" y="532"/>
                      </a:lnTo>
                      <a:lnTo>
                        <a:pt x="411" y="497"/>
                      </a:lnTo>
                      <a:lnTo>
                        <a:pt x="415" y="440"/>
                      </a:lnTo>
                      <a:lnTo>
                        <a:pt x="425" y="395"/>
                      </a:lnTo>
                      <a:lnTo>
                        <a:pt x="441" y="326"/>
                      </a:lnTo>
                      <a:lnTo>
                        <a:pt x="457" y="276"/>
                      </a:lnTo>
                      <a:lnTo>
                        <a:pt x="474" y="240"/>
                      </a:lnTo>
                      <a:lnTo>
                        <a:pt x="488" y="190"/>
                      </a:lnTo>
                      <a:lnTo>
                        <a:pt x="504" y="149"/>
                      </a:lnTo>
                      <a:lnTo>
                        <a:pt x="525" y="102"/>
                      </a:lnTo>
                      <a:lnTo>
                        <a:pt x="579" y="0"/>
                      </a:lnTo>
                      <a:lnTo>
                        <a:pt x="28" y="398"/>
                      </a:lnTo>
                      <a:lnTo>
                        <a:pt x="0" y="420"/>
                      </a:lnTo>
                      <a:lnTo>
                        <a:pt x="90" y="423"/>
                      </a:lnTo>
                      <a:lnTo>
                        <a:pt x="154" y="440"/>
                      </a:lnTo>
                    </a:path>
                  </a:pathLst>
                </a:custGeom>
                <a:solidFill>
                  <a:schemeClr val="bg2">
                    <a:alpha val="50000"/>
                  </a:schemeClr>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2055" name="Freeform 7"/>
                <p:cNvSpPr>
                  <a:spLocks/>
                </p:cNvSpPr>
                <p:nvPr/>
              </p:nvSpPr>
              <p:spPr bwMode="auto">
                <a:xfrm>
                  <a:off x="119" y="427"/>
                  <a:ext cx="620" cy="473"/>
                </a:xfrm>
                <a:custGeom>
                  <a:avLst/>
                  <a:gdLst/>
                  <a:ahLst/>
                  <a:cxnLst>
                    <a:cxn ang="0">
                      <a:pos x="0" y="472"/>
                    </a:cxn>
                    <a:cxn ang="0">
                      <a:pos x="15" y="445"/>
                    </a:cxn>
                    <a:cxn ang="0">
                      <a:pos x="61" y="411"/>
                    </a:cxn>
                    <a:cxn ang="0">
                      <a:pos x="619" y="0"/>
                    </a:cxn>
                    <a:cxn ang="0">
                      <a:pos x="466" y="153"/>
                    </a:cxn>
                    <a:cxn ang="0">
                      <a:pos x="366" y="315"/>
                    </a:cxn>
                    <a:cxn ang="0">
                      <a:pos x="301" y="467"/>
                    </a:cxn>
                    <a:cxn ang="0">
                      <a:pos x="222" y="435"/>
                    </a:cxn>
                    <a:cxn ang="0">
                      <a:pos x="132" y="413"/>
                    </a:cxn>
                    <a:cxn ang="0">
                      <a:pos x="76" y="420"/>
                    </a:cxn>
                    <a:cxn ang="0">
                      <a:pos x="30" y="432"/>
                    </a:cxn>
                    <a:cxn ang="0">
                      <a:pos x="0" y="472"/>
                    </a:cxn>
                  </a:cxnLst>
                  <a:rect l="0" t="0" r="r" b="b"/>
                  <a:pathLst>
                    <a:path w="620" h="473">
                      <a:moveTo>
                        <a:pt x="0" y="472"/>
                      </a:moveTo>
                      <a:lnTo>
                        <a:pt x="15" y="445"/>
                      </a:lnTo>
                      <a:lnTo>
                        <a:pt x="61" y="411"/>
                      </a:lnTo>
                      <a:lnTo>
                        <a:pt x="619" y="0"/>
                      </a:lnTo>
                      <a:lnTo>
                        <a:pt x="466" y="153"/>
                      </a:lnTo>
                      <a:lnTo>
                        <a:pt x="366" y="315"/>
                      </a:lnTo>
                      <a:lnTo>
                        <a:pt x="301" y="467"/>
                      </a:lnTo>
                      <a:lnTo>
                        <a:pt x="222" y="435"/>
                      </a:lnTo>
                      <a:lnTo>
                        <a:pt x="132" y="413"/>
                      </a:lnTo>
                      <a:lnTo>
                        <a:pt x="76" y="420"/>
                      </a:lnTo>
                      <a:lnTo>
                        <a:pt x="30" y="432"/>
                      </a:lnTo>
                      <a:lnTo>
                        <a:pt x="0" y="472"/>
                      </a:lnTo>
                    </a:path>
                  </a:pathLst>
                </a:custGeom>
                <a:solidFill>
                  <a:srgbClr val="FFFFFF">
                    <a:alpha val="50000"/>
                  </a:srgbClr>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grpSp>
        </p:grpSp>
        <p:grpSp>
          <p:nvGrpSpPr>
            <p:cNvPr id="17418" name="Group 8"/>
            <p:cNvGrpSpPr>
              <a:grpSpLocks/>
            </p:cNvGrpSpPr>
            <p:nvPr/>
          </p:nvGrpSpPr>
          <p:grpSpPr bwMode="auto">
            <a:xfrm>
              <a:off x="2050" y="0"/>
              <a:ext cx="1640" cy="623"/>
              <a:chOff x="2050" y="0"/>
              <a:chExt cx="1640" cy="623"/>
            </a:xfrm>
          </p:grpSpPr>
          <p:sp>
            <p:nvSpPr>
              <p:cNvPr id="2057" name="Rectangle 9"/>
              <p:cNvSpPr>
                <a:spLocks noChangeArrowheads="1"/>
              </p:cNvSpPr>
              <p:nvPr/>
            </p:nvSpPr>
            <p:spPr bwMode="auto">
              <a:xfrm>
                <a:off x="2050" y="344"/>
                <a:ext cx="1640" cy="72"/>
              </a:xfrm>
              <a:prstGeom prst="rect">
                <a:avLst/>
              </a:prstGeom>
              <a:gradFill rotWithShape="0">
                <a:gsLst>
                  <a:gs pos="0">
                    <a:srgbClr val="1C1C1C"/>
                  </a:gs>
                  <a:gs pos="100000">
                    <a:srgbClr val="FFFFFF"/>
                  </a:gs>
                </a:gsLst>
                <a:path path="shape">
                  <a:fillToRect l="50000" t="50000" r="50000" b="50000"/>
                </a:path>
              </a:gradFill>
              <a:ln w="9525">
                <a:noFill/>
                <a:miter lim="800000"/>
                <a:headEnd/>
                <a:tailEnd/>
              </a:ln>
              <a:effectLst/>
            </p:spPr>
            <p:txBody>
              <a:bodyPr/>
              <a:lstStyle/>
              <a:p>
                <a:pPr fontAlgn="auto">
                  <a:spcBef>
                    <a:spcPts val="0"/>
                  </a:spcBef>
                  <a:spcAft>
                    <a:spcPts val="0"/>
                  </a:spcAft>
                  <a:defRPr/>
                </a:pPr>
                <a:endParaRPr lang="en-US" sz="1800" b="0">
                  <a:latin typeface="+mn-lt"/>
                </a:endParaRPr>
              </a:p>
            </p:txBody>
          </p:sp>
          <p:sp>
            <p:nvSpPr>
              <p:cNvPr id="2058" name="Rectangle 10"/>
              <p:cNvSpPr>
                <a:spLocks noChangeArrowheads="1"/>
              </p:cNvSpPr>
              <p:nvPr/>
            </p:nvSpPr>
            <p:spPr bwMode="auto">
              <a:xfrm>
                <a:off x="2354" y="311"/>
                <a:ext cx="232" cy="33"/>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fontAlgn="auto">
                  <a:spcBef>
                    <a:spcPts val="0"/>
                  </a:spcBef>
                  <a:spcAft>
                    <a:spcPts val="0"/>
                  </a:spcAft>
                  <a:defRPr/>
                </a:pPr>
                <a:endParaRPr lang="en-US" sz="1800" b="0">
                  <a:latin typeface="+mn-lt"/>
                </a:endParaRPr>
              </a:p>
            </p:txBody>
          </p:sp>
          <p:sp>
            <p:nvSpPr>
              <p:cNvPr id="2059" name="Rectangle 11"/>
              <p:cNvSpPr>
                <a:spLocks noChangeArrowheads="1"/>
              </p:cNvSpPr>
              <p:nvPr/>
            </p:nvSpPr>
            <p:spPr bwMode="auto">
              <a:xfrm>
                <a:off x="3113" y="306"/>
                <a:ext cx="232" cy="36"/>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fontAlgn="auto">
                  <a:spcBef>
                    <a:spcPts val="0"/>
                  </a:spcBef>
                  <a:spcAft>
                    <a:spcPts val="0"/>
                  </a:spcAft>
                  <a:defRPr/>
                </a:pPr>
                <a:endParaRPr lang="en-US" sz="1800" b="0">
                  <a:latin typeface="+mn-lt"/>
                </a:endParaRPr>
              </a:p>
            </p:txBody>
          </p:sp>
          <p:sp>
            <p:nvSpPr>
              <p:cNvPr id="2060" name="Oval 12"/>
              <p:cNvSpPr>
                <a:spLocks noChangeArrowheads="1"/>
              </p:cNvSpPr>
              <p:nvPr/>
            </p:nvSpPr>
            <p:spPr bwMode="auto">
              <a:xfrm>
                <a:off x="2664" y="0"/>
                <a:ext cx="379" cy="370"/>
              </a:xfrm>
              <a:prstGeom prst="ellipse">
                <a:avLst/>
              </a:prstGeom>
              <a:gradFill rotWithShape="0">
                <a:gsLst>
                  <a:gs pos="0">
                    <a:srgbClr val="1C1C1C"/>
                  </a:gs>
                  <a:gs pos="50000">
                    <a:srgbClr val="FFFFFF"/>
                  </a:gs>
                  <a:gs pos="100000">
                    <a:srgbClr val="1C1C1C"/>
                  </a:gs>
                </a:gsLst>
                <a:lin ang="2700000" scaled="1"/>
              </a:gradFill>
              <a:ln w="9525">
                <a:noFill/>
                <a:round/>
                <a:headEnd/>
                <a:tailEnd/>
              </a:ln>
              <a:effectLst/>
            </p:spPr>
            <p:txBody>
              <a:bodyPr/>
              <a:lstStyle/>
              <a:p>
                <a:pPr fontAlgn="auto">
                  <a:spcBef>
                    <a:spcPts val="0"/>
                  </a:spcBef>
                  <a:spcAft>
                    <a:spcPts val="0"/>
                  </a:spcAft>
                  <a:defRPr/>
                </a:pPr>
                <a:endParaRPr lang="en-US" sz="1800" b="0">
                  <a:latin typeface="+mn-lt"/>
                </a:endParaRPr>
              </a:p>
            </p:txBody>
          </p:sp>
          <p:sp>
            <p:nvSpPr>
              <p:cNvPr id="2061" name="Oval 13"/>
              <p:cNvSpPr>
                <a:spLocks noChangeArrowheads="1"/>
              </p:cNvSpPr>
              <p:nvPr/>
            </p:nvSpPr>
            <p:spPr bwMode="auto">
              <a:xfrm>
                <a:off x="2682" y="13"/>
                <a:ext cx="344" cy="347"/>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pPr fontAlgn="auto">
                  <a:spcBef>
                    <a:spcPts val="0"/>
                  </a:spcBef>
                  <a:spcAft>
                    <a:spcPts val="0"/>
                  </a:spcAft>
                  <a:defRPr/>
                </a:pPr>
                <a:endParaRPr lang="en-US" sz="1800" b="0">
                  <a:latin typeface="+mn-lt"/>
                </a:endParaRPr>
              </a:p>
            </p:txBody>
          </p:sp>
          <p:sp>
            <p:nvSpPr>
              <p:cNvPr id="2062" name="Freeform 14"/>
              <p:cNvSpPr>
                <a:spLocks/>
              </p:cNvSpPr>
              <p:nvPr/>
            </p:nvSpPr>
            <p:spPr bwMode="auto">
              <a:xfrm>
                <a:off x="2708" y="10"/>
                <a:ext cx="279" cy="82"/>
              </a:xfrm>
              <a:custGeom>
                <a:avLst/>
                <a:gdLst/>
                <a:ahLst/>
                <a:cxnLst>
                  <a:cxn ang="0">
                    <a:pos x="278" y="65"/>
                  </a:cxn>
                  <a:cxn ang="0">
                    <a:pos x="271" y="49"/>
                  </a:cxn>
                  <a:cxn ang="0">
                    <a:pos x="254" y="32"/>
                  </a:cxn>
                  <a:cxn ang="0">
                    <a:pos x="232" y="20"/>
                  </a:cxn>
                  <a:cxn ang="0">
                    <a:pos x="203" y="7"/>
                  </a:cxn>
                  <a:cxn ang="0">
                    <a:pos x="168" y="0"/>
                  </a:cxn>
                  <a:cxn ang="0">
                    <a:pos x="127" y="0"/>
                  </a:cxn>
                  <a:cxn ang="0">
                    <a:pos x="95" y="3"/>
                  </a:cxn>
                  <a:cxn ang="0">
                    <a:pos x="63" y="14"/>
                  </a:cxn>
                  <a:cxn ang="0">
                    <a:pos x="41" y="29"/>
                  </a:cxn>
                  <a:cxn ang="0">
                    <a:pos x="21" y="43"/>
                  </a:cxn>
                  <a:cxn ang="0">
                    <a:pos x="5" y="62"/>
                  </a:cxn>
                  <a:cxn ang="0">
                    <a:pos x="0" y="71"/>
                  </a:cxn>
                  <a:cxn ang="0">
                    <a:pos x="1" y="81"/>
                  </a:cxn>
                  <a:cxn ang="0">
                    <a:pos x="14" y="62"/>
                  </a:cxn>
                  <a:cxn ang="0">
                    <a:pos x="28" y="51"/>
                  </a:cxn>
                  <a:cxn ang="0">
                    <a:pos x="55" y="33"/>
                  </a:cxn>
                  <a:cxn ang="0">
                    <a:pos x="78" y="23"/>
                  </a:cxn>
                  <a:cxn ang="0">
                    <a:pos x="105" y="14"/>
                  </a:cxn>
                  <a:cxn ang="0">
                    <a:pos x="131" y="11"/>
                  </a:cxn>
                  <a:cxn ang="0">
                    <a:pos x="147" y="11"/>
                  </a:cxn>
                  <a:cxn ang="0">
                    <a:pos x="167" y="13"/>
                  </a:cxn>
                  <a:cxn ang="0">
                    <a:pos x="186" y="14"/>
                  </a:cxn>
                  <a:cxn ang="0">
                    <a:pos x="206" y="20"/>
                  </a:cxn>
                  <a:cxn ang="0">
                    <a:pos x="239" y="35"/>
                  </a:cxn>
                  <a:cxn ang="0">
                    <a:pos x="255" y="49"/>
                  </a:cxn>
                  <a:cxn ang="0">
                    <a:pos x="278" y="65"/>
                  </a:cxn>
                </a:cxnLst>
                <a:rect l="0" t="0" r="r" b="b"/>
                <a:pathLst>
                  <a:path w="279" h="82">
                    <a:moveTo>
                      <a:pt x="278" y="65"/>
                    </a:moveTo>
                    <a:lnTo>
                      <a:pt x="271" y="49"/>
                    </a:lnTo>
                    <a:lnTo>
                      <a:pt x="254" y="32"/>
                    </a:lnTo>
                    <a:lnTo>
                      <a:pt x="232" y="20"/>
                    </a:lnTo>
                    <a:lnTo>
                      <a:pt x="203" y="7"/>
                    </a:lnTo>
                    <a:lnTo>
                      <a:pt x="168" y="0"/>
                    </a:lnTo>
                    <a:lnTo>
                      <a:pt x="127" y="0"/>
                    </a:lnTo>
                    <a:lnTo>
                      <a:pt x="95" y="3"/>
                    </a:lnTo>
                    <a:lnTo>
                      <a:pt x="63" y="14"/>
                    </a:lnTo>
                    <a:lnTo>
                      <a:pt x="41" y="29"/>
                    </a:lnTo>
                    <a:lnTo>
                      <a:pt x="21" y="43"/>
                    </a:lnTo>
                    <a:lnTo>
                      <a:pt x="5" y="62"/>
                    </a:lnTo>
                    <a:lnTo>
                      <a:pt x="0" y="71"/>
                    </a:lnTo>
                    <a:lnTo>
                      <a:pt x="1" y="81"/>
                    </a:lnTo>
                    <a:lnTo>
                      <a:pt x="14" y="62"/>
                    </a:lnTo>
                    <a:lnTo>
                      <a:pt x="28" y="51"/>
                    </a:lnTo>
                    <a:lnTo>
                      <a:pt x="55" y="33"/>
                    </a:lnTo>
                    <a:lnTo>
                      <a:pt x="78" y="23"/>
                    </a:lnTo>
                    <a:lnTo>
                      <a:pt x="105" y="14"/>
                    </a:lnTo>
                    <a:lnTo>
                      <a:pt x="131" y="11"/>
                    </a:lnTo>
                    <a:lnTo>
                      <a:pt x="147" y="11"/>
                    </a:lnTo>
                    <a:lnTo>
                      <a:pt x="167" y="13"/>
                    </a:lnTo>
                    <a:lnTo>
                      <a:pt x="186" y="14"/>
                    </a:lnTo>
                    <a:lnTo>
                      <a:pt x="206" y="20"/>
                    </a:lnTo>
                    <a:lnTo>
                      <a:pt x="239" y="35"/>
                    </a:lnTo>
                    <a:lnTo>
                      <a:pt x="255" y="49"/>
                    </a:lnTo>
                    <a:lnTo>
                      <a:pt x="278" y="65"/>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2063" name="Oval 15"/>
              <p:cNvSpPr>
                <a:spLocks noChangeArrowheads="1"/>
              </p:cNvSpPr>
              <p:nvPr/>
            </p:nvSpPr>
            <p:spPr bwMode="auto">
              <a:xfrm>
                <a:off x="2709" y="43"/>
                <a:ext cx="289" cy="281"/>
              </a:xfrm>
              <a:prstGeom prst="ellipse">
                <a:avLst/>
              </a:prstGeom>
              <a:gradFill rotWithShape="0">
                <a:gsLst>
                  <a:gs pos="0">
                    <a:srgbClr val="1C1C1C"/>
                  </a:gs>
                  <a:gs pos="50000">
                    <a:srgbClr val="FFFFFF"/>
                  </a:gs>
                  <a:gs pos="100000">
                    <a:srgbClr val="1C1C1C"/>
                  </a:gs>
                </a:gsLst>
                <a:lin ang="18900000" scaled="1"/>
              </a:gradFill>
              <a:ln w="9525">
                <a:noFill/>
                <a:round/>
                <a:headEnd/>
                <a:tailEnd/>
              </a:ln>
              <a:effectLst/>
            </p:spPr>
            <p:txBody>
              <a:bodyPr/>
              <a:lstStyle/>
              <a:p>
                <a:pPr fontAlgn="auto">
                  <a:spcBef>
                    <a:spcPts val="0"/>
                  </a:spcBef>
                  <a:spcAft>
                    <a:spcPts val="0"/>
                  </a:spcAft>
                  <a:defRPr/>
                </a:pPr>
                <a:endParaRPr lang="en-US" sz="1800" b="0">
                  <a:latin typeface="+mn-lt"/>
                </a:endParaRPr>
              </a:p>
            </p:txBody>
          </p:sp>
          <p:sp>
            <p:nvSpPr>
              <p:cNvPr id="2064" name="Oval 16" descr="Walnut"/>
              <p:cNvSpPr>
                <a:spLocks noChangeArrowheads="1"/>
              </p:cNvSpPr>
              <p:nvPr/>
            </p:nvSpPr>
            <p:spPr bwMode="auto">
              <a:xfrm>
                <a:off x="2729" y="60"/>
                <a:ext cx="247" cy="238"/>
              </a:xfrm>
              <a:prstGeom prst="ellipse">
                <a:avLst/>
              </a:prstGeom>
              <a:blipFill dpi="0" rotWithShape="0">
                <a:blip r:embed="rId14" cstate="print"/>
                <a:srcRect/>
                <a:tile tx="0" ty="0" sx="100000" sy="100000" flip="none" algn="tl"/>
              </a:blipFill>
              <a:ln w="9525">
                <a:noFill/>
                <a:round/>
                <a:headEnd/>
                <a:tailEnd/>
              </a:ln>
              <a:effectLst/>
            </p:spPr>
            <p:txBody>
              <a:bodyPr/>
              <a:lstStyle/>
              <a:p>
                <a:pPr fontAlgn="auto">
                  <a:spcBef>
                    <a:spcPts val="0"/>
                  </a:spcBef>
                  <a:spcAft>
                    <a:spcPts val="0"/>
                  </a:spcAft>
                  <a:defRPr/>
                </a:pPr>
                <a:endParaRPr lang="en-US" sz="1800" b="0">
                  <a:latin typeface="+mn-lt"/>
                </a:endParaRPr>
              </a:p>
            </p:txBody>
          </p:sp>
          <p:sp>
            <p:nvSpPr>
              <p:cNvPr id="2065" name="Freeform 17"/>
              <p:cNvSpPr>
                <a:spLocks/>
              </p:cNvSpPr>
              <p:nvPr/>
            </p:nvSpPr>
            <p:spPr bwMode="auto">
              <a:xfrm>
                <a:off x="2182" y="267"/>
                <a:ext cx="1358" cy="356"/>
              </a:xfrm>
              <a:custGeom>
                <a:avLst/>
                <a:gdLst/>
                <a:ahLst/>
                <a:cxnLst>
                  <a:cxn ang="0">
                    <a:pos x="10" y="345"/>
                  </a:cxn>
                  <a:cxn ang="0">
                    <a:pos x="28" y="351"/>
                  </a:cxn>
                  <a:cxn ang="0">
                    <a:pos x="1357" y="355"/>
                  </a:cxn>
                  <a:cxn ang="0">
                    <a:pos x="1357" y="279"/>
                  </a:cxn>
                  <a:cxn ang="0">
                    <a:pos x="1351" y="248"/>
                  </a:cxn>
                  <a:cxn ang="0">
                    <a:pos x="1338" y="220"/>
                  </a:cxn>
                  <a:cxn ang="0">
                    <a:pos x="1324" y="192"/>
                  </a:cxn>
                  <a:cxn ang="0">
                    <a:pos x="1282" y="147"/>
                  </a:cxn>
                  <a:cxn ang="0">
                    <a:pos x="1214" y="119"/>
                  </a:cxn>
                  <a:cxn ang="0">
                    <a:pos x="1141" y="106"/>
                  </a:cxn>
                  <a:cxn ang="0">
                    <a:pos x="1073" y="96"/>
                  </a:cxn>
                  <a:cxn ang="0">
                    <a:pos x="996" y="87"/>
                  </a:cxn>
                  <a:cxn ang="0">
                    <a:pos x="906" y="81"/>
                  </a:cxn>
                  <a:cxn ang="0">
                    <a:pos x="782" y="69"/>
                  </a:cxn>
                  <a:cxn ang="0">
                    <a:pos x="817" y="22"/>
                  </a:cxn>
                  <a:cxn ang="0">
                    <a:pos x="823" y="2"/>
                  </a:cxn>
                  <a:cxn ang="0">
                    <a:pos x="795" y="28"/>
                  </a:cxn>
                  <a:cxn ang="0">
                    <a:pos x="779" y="41"/>
                  </a:cxn>
                  <a:cxn ang="0">
                    <a:pos x="762" y="57"/>
                  </a:cxn>
                  <a:cxn ang="0">
                    <a:pos x="746" y="62"/>
                  </a:cxn>
                  <a:cxn ang="0">
                    <a:pos x="714" y="71"/>
                  </a:cxn>
                  <a:cxn ang="0">
                    <a:pos x="661" y="72"/>
                  </a:cxn>
                  <a:cxn ang="0">
                    <a:pos x="612" y="70"/>
                  </a:cxn>
                  <a:cxn ang="0">
                    <a:pos x="587" y="57"/>
                  </a:cxn>
                  <a:cxn ang="0">
                    <a:pos x="571" y="46"/>
                  </a:cxn>
                  <a:cxn ang="0">
                    <a:pos x="548" y="28"/>
                  </a:cxn>
                  <a:cxn ang="0">
                    <a:pos x="519" y="0"/>
                  </a:cxn>
                  <a:cxn ang="0">
                    <a:pos x="527" y="24"/>
                  </a:cxn>
                  <a:cxn ang="0">
                    <a:pos x="539" y="64"/>
                  </a:cxn>
                  <a:cxn ang="0">
                    <a:pos x="525" y="72"/>
                  </a:cxn>
                  <a:cxn ang="0">
                    <a:pos x="379" y="80"/>
                  </a:cxn>
                  <a:cxn ang="0">
                    <a:pos x="259" y="96"/>
                  </a:cxn>
                  <a:cxn ang="0">
                    <a:pos x="190" y="106"/>
                  </a:cxn>
                  <a:cxn ang="0">
                    <a:pos x="123" y="119"/>
                  </a:cxn>
                  <a:cxn ang="0">
                    <a:pos x="94" y="129"/>
                  </a:cxn>
                  <a:cxn ang="0">
                    <a:pos x="72" y="144"/>
                  </a:cxn>
                  <a:cxn ang="0">
                    <a:pos x="43" y="171"/>
                  </a:cxn>
                  <a:cxn ang="0">
                    <a:pos x="24" y="202"/>
                  </a:cxn>
                  <a:cxn ang="0">
                    <a:pos x="11" y="239"/>
                  </a:cxn>
                  <a:cxn ang="0">
                    <a:pos x="4" y="267"/>
                  </a:cxn>
                  <a:cxn ang="0">
                    <a:pos x="1" y="299"/>
                  </a:cxn>
                  <a:cxn ang="0">
                    <a:pos x="0" y="320"/>
                  </a:cxn>
                  <a:cxn ang="0">
                    <a:pos x="10" y="345"/>
                  </a:cxn>
                </a:cxnLst>
                <a:rect l="0" t="0" r="r" b="b"/>
                <a:pathLst>
                  <a:path w="1358" h="356">
                    <a:moveTo>
                      <a:pt x="10" y="345"/>
                    </a:moveTo>
                    <a:lnTo>
                      <a:pt x="28" y="351"/>
                    </a:lnTo>
                    <a:lnTo>
                      <a:pt x="1357" y="355"/>
                    </a:lnTo>
                    <a:lnTo>
                      <a:pt x="1357" y="279"/>
                    </a:lnTo>
                    <a:lnTo>
                      <a:pt x="1351" y="248"/>
                    </a:lnTo>
                    <a:lnTo>
                      <a:pt x="1338" y="220"/>
                    </a:lnTo>
                    <a:lnTo>
                      <a:pt x="1324" y="192"/>
                    </a:lnTo>
                    <a:lnTo>
                      <a:pt x="1282" y="147"/>
                    </a:lnTo>
                    <a:lnTo>
                      <a:pt x="1214" y="119"/>
                    </a:lnTo>
                    <a:lnTo>
                      <a:pt x="1141" y="106"/>
                    </a:lnTo>
                    <a:lnTo>
                      <a:pt x="1073" y="96"/>
                    </a:lnTo>
                    <a:lnTo>
                      <a:pt x="996" y="87"/>
                    </a:lnTo>
                    <a:lnTo>
                      <a:pt x="906" y="81"/>
                    </a:lnTo>
                    <a:lnTo>
                      <a:pt x="782" y="69"/>
                    </a:lnTo>
                    <a:lnTo>
                      <a:pt x="817" y="22"/>
                    </a:lnTo>
                    <a:lnTo>
                      <a:pt x="823" y="2"/>
                    </a:lnTo>
                    <a:lnTo>
                      <a:pt x="795" y="28"/>
                    </a:lnTo>
                    <a:lnTo>
                      <a:pt x="779" y="41"/>
                    </a:lnTo>
                    <a:lnTo>
                      <a:pt x="762" y="57"/>
                    </a:lnTo>
                    <a:lnTo>
                      <a:pt x="746" y="62"/>
                    </a:lnTo>
                    <a:lnTo>
                      <a:pt x="714" y="71"/>
                    </a:lnTo>
                    <a:lnTo>
                      <a:pt x="661" y="72"/>
                    </a:lnTo>
                    <a:lnTo>
                      <a:pt x="612" y="70"/>
                    </a:lnTo>
                    <a:lnTo>
                      <a:pt x="587" y="57"/>
                    </a:lnTo>
                    <a:lnTo>
                      <a:pt x="571" y="46"/>
                    </a:lnTo>
                    <a:lnTo>
                      <a:pt x="548" y="28"/>
                    </a:lnTo>
                    <a:lnTo>
                      <a:pt x="519" y="0"/>
                    </a:lnTo>
                    <a:lnTo>
                      <a:pt x="527" y="24"/>
                    </a:lnTo>
                    <a:lnTo>
                      <a:pt x="539" y="64"/>
                    </a:lnTo>
                    <a:lnTo>
                      <a:pt x="525" y="72"/>
                    </a:lnTo>
                    <a:lnTo>
                      <a:pt x="379" y="80"/>
                    </a:lnTo>
                    <a:lnTo>
                      <a:pt x="259" y="96"/>
                    </a:lnTo>
                    <a:lnTo>
                      <a:pt x="190" y="106"/>
                    </a:lnTo>
                    <a:lnTo>
                      <a:pt x="123" y="119"/>
                    </a:lnTo>
                    <a:lnTo>
                      <a:pt x="94" y="129"/>
                    </a:lnTo>
                    <a:lnTo>
                      <a:pt x="72" y="144"/>
                    </a:lnTo>
                    <a:lnTo>
                      <a:pt x="43" y="171"/>
                    </a:lnTo>
                    <a:lnTo>
                      <a:pt x="24" y="202"/>
                    </a:lnTo>
                    <a:lnTo>
                      <a:pt x="11" y="239"/>
                    </a:lnTo>
                    <a:lnTo>
                      <a:pt x="4" y="267"/>
                    </a:lnTo>
                    <a:lnTo>
                      <a:pt x="1" y="299"/>
                    </a:lnTo>
                    <a:lnTo>
                      <a:pt x="0" y="320"/>
                    </a:lnTo>
                    <a:lnTo>
                      <a:pt x="10" y="345"/>
                    </a:lnTo>
                  </a:path>
                </a:pathLst>
              </a:custGeom>
              <a:gradFill rotWithShape="0">
                <a:gsLst>
                  <a:gs pos="0">
                    <a:srgbClr val="FFFFFF"/>
                  </a:gs>
                  <a:gs pos="100000">
                    <a:srgbClr val="1C1C1C"/>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2066" name="Freeform 18"/>
              <p:cNvSpPr>
                <a:spLocks/>
              </p:cNvSpPr>
              <p:nvPr/>
            </p:nvSpPr>
            <p:spPr bwMode="auto">
              <a:xfrm>
                <a:off x="2213" y="308"/>
                <a:ext cx="536" cy="184"/>
              </a:xfrm>
              <a:custGeom>
                <a:avLst/>
                <a:gdLst/>
                <a:ahLst/>
                <a:cxnLst>
                  <a:cxn ang="0">
                    <a:pos x="0" y="183"/>
                  </a:cxn>
                  <a:cxn ang="0">
                    <a:pos x="7" y="153"/>
                  </a:cxn>
                  <a:cxn ang="0">
                    <a:pos x="17" y="133"/>
                  </a:cxn>
                  <a:cxn ang="0">
                    <a:pos x="49" y="110"/>
                  </a:cxn>
                  <a:cxn ang="0">
                    <a:pos x="105" y="88"/>
                  </a:cxn>
                  <a:cxn ang="0">
                    <a:pos x="147" y="82"/>
                  </a:cxn>
                  <a:cxn ang="0">
                    <a:pos x="182" y="74"/>
                  </a:cxn>
                  <a:cxn ang="0">
                    <a:pos x="237" y="69"/>
                  </a:cxn>
                  <a:cxn ang="0">
                    <a:pos x="279" y="61"/>
                  </a:cxn>
                  <a:cxn ang="0">
                    <a:pos x="320" y="54"/>
                  </a:cxn>
                  <a:cxn ang="0">
                    <a:pos x="359" y="49"/>
                  </a:cxn>
                  <a:cxn ang="0">
                    <a:pos x="405" y="43"/>
                  </a:cxn>
                  <a:cxn ang="0">
                    <a:pos x="473" y="42"/>
                  </a:cxn>
                  <a:cxn ang="0">
                    <a:pos x="470" y="44"/>
                  </a:cxn>
                  <a:cxn ang="0">
                    <a:pos x="506" y="41"/>
                  </a:cxn>
                  <a:cxn ang="0">
                    <a:pos x="518" y="27"/>
                  </a:cxn>
                  <a:cxn ang="0">
                    <a:pos x="513" y="0"/>
                  </a:cxn>
                  <a:cxn ang="0">
                    <a:pos x="533" y="23"/>
                  </a:cxn>
                  <a:cxn ang="0">
                    <a:pos x="535" y="39"/>
                  </a:cxn>
                  <a:cxn ang="0">
                    <a:pos x="513" y="52"/>
                  </a:cxn>
                  <a:cxn ang="0">
                    <a:pos x="470" y="57"/>
                  </a:cxn>
                  <a:cxn ang="0">
                    <a:pos x="399" y="61"/>
                  </a:cxn>
                  <a:cxn ang="0">
                    <a:pos x="323" y="70"/>
                  </a:cxn>
                  <a:cxn ang="0">
                    <a:pos x="263" y="80"/>
                  </a:cxn>
                  <a:cxn ang="0">
                    <a:pos x="193" y="90"/>
                  </a:cxn>
                  <a:cxn ang="0">
                    <a:pos x="135" y="99"/>
                  </a:cxn>
                  <a:cxn ang="0">
                    <a:pos x="92" y="109"/>
                  </a:cxn>
                  <a:cxn ang="0">
                    <a:pos x="56" y="128"/>
                  </a:cxn>
                  <a:cxn ang="0">
                    <a:pos x="30" y="140"/>
                  </a:cxn>
                  <a:cxn ang="0">
                    <a:pos x="15" y="164"/>
                  </a:cxn>
                  <a:cxn ang="0">
                    <a:pos x="0" y="183"/>
                  </a:cxn>
                </a:cxnLst>
                <a:rect l="0" t="0" r="r" b="b"/>
                <a:pathLst>
                  <a:path w="536" h="184">
                    <a:moveTo>
                      <a:pt x="0" y="183"/>
                    </a:moveTo>
                    <a:lnTo>
                      <a:pt x="7" y="153"/>
                    </a:lnTo>
                    <a:lnTo>
                      <a:pt x="17" y="133"/>
                    </a:lnTo>
                    <a:lnTo>
                      <a:pt x="49" y="110"/>
                    </a:lnTo>
                    <a:lnTo>
                      <a:pt x="105" y="88"/>
                    </a:lnTo>
                    <a:lnTo>
                      <a:pt x="147" y="82"/>
                    </a:lnTo>
                    <a:lnTo>
                      <a:pt x="182" y="74"/>
                    </a:lnTo>
                    <a:lnTo>
                      <a:pt x="237" y="69"/>
                    </a:lnTo>
                    <a:lnTo>
                      <a:pt x="279" y="61"/>
                    </a:lnTo>
                    <a:lnTo>
                      <a:pt x="320" y="54"/>
                    </a:lnTo>
                    <a:lnTo>
                      <a:pt x="359" y="49"/>
                    </a:lnTo>
                    <a:lnTo>
                      <a:pt x="405" y="43"/>
                    </a:lnTo>
                    <a:lnTo>
                      <a:pt x="473" y="42"/>
                    </a:lnTo>
                    <a:lnTo>
                      <a:pt x="470" y="44"/>
                    </a:lnTo>
                    <a:lnTo>
                      <a:pt x="506" y="41"/>
                    </a:lnTo>
                    <a:lnTo>
                      <a:pt x="518" y="27"/>
                    </a:lnTo>
                    <a:lnTo>
                      <a:pt x="513" y="0"/>
                    </a:lnTo>
                    <a:lnTo>
                      <a:pt x="533" y="23"/>
                    </a:lnTo>
                    <a:lnTo>
                      <a:pt x="535" y="39"/>
                    </a:lnTo>
                    <a:lnTo>
                      <a:pt x="513" y="52"/>
                    </a:lnTo>
                    <a:lnTo>
                      <a:pt x="470" y="57"/>
                    </a:lnTo>
                    <a:lnTo>
                      <a:pt x="399" y="61"/>
                    </a:lnTo>
                    <a:lnTo>
                      <a:pt x="323" y="70"/>
                    </a:lnTo>
                    <a:lnTo>
                      <a:pt x="263" y="80"/>
                    </a:lnTo>
                    <a:lnTo>
                      <a:pt x="193" y="90"/>
                    </a:lnTo>
                    <a:lnTo>
                      <a:pt x="135" y="99"/>
                    </a:lnTo>
                    <a:lnTo>
                      <a:pt x="92" y="109"/>
                    </a:lnTo>
                    <a:lnTo>
                      <a:pt x="56" y="128"/>
                    </a:lnTo>
                    <a:lnTo>
                      <a:pt x="30" y="140"/>
                    </a:lnTo>
                    <a:lnTo>
                      <a:pt x="15" y="164"/>
                    </a:lnTo>
                    <a:lnTo>
                      <a:pt x="0" y="183"/>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2067" name="Freeform 19"/>
              <p:cNvSpPr>
                <a:spLocks/>
              </p:cNvSpPr>
              <p:nvPr/>
            </p:nvSpPr>
            <p:spPr bwMode="auto">
              <a:xfrm>
                <a:off x="2197" y="574"/>
                <a:ext cx="1326" cy="40"/>
              </a:xfrm>
              <a:custGeom>
                <a:avLst/>
                <a:gdLst/>
                <a:ahLst/>
                <a:cxnLst>
                  <a:cxn ang="0">
                    <a:pos x="0" y="10"/>
                  </a:cxn>
                  <a:cxn ang="0">
                    <a:pos x="17" y="30"/>
                  </a:cxn>
                  <a:cxn ang="0">
                    <a:pos x="114" y="37"/>
                  </a:cxn>
                  <a:cxn ang="0">
                    <a:pos x="381" y="36"/>
                  </a:cxn>
                  <a:cxn ang="0">
                    <a:pos x="438" y="37"/>
                  </a:cxn>
                  <a:cxn ang="0">
                    <a:pos x="480" y="38"/>
                  </a:cxn>
                  <a:cxn ang="0">
                    <a:pos x="578" y="38"/>
                  </a:cxn>
                  <a:cxn ang="0">
                    <a:pos x="686" y="36"/>
                  </a:cxn>
                  <a:cxn ang="0">
                    <a:pos x="724" y="36"/>
                  </a:cxn>
                  <a:cxn ang="0">
                    <a:pos x="819" y="38"/>
                  </a:cxn>
                  <a:cxn ang="0">
                    <a:pos x="859" y="39"/>
                  </a:cxn>
                  <a:cxn ang="0">
                    <a:pos x="888" y="38"/>
                  </a:cxn>
                  <a:cxn ang="0">
                    <a:pos x="962" y="36"/>
                  </a:cxn>
                  <a:cxn ang="0">
                    <a:pos x="1004" y="38"/>
                  </a:cxn>
                  <a:cxn ang="0">
                    <a:pos x="1045" y="37"/>
                  </a:cxn>
                  <a:cxn ang="0">
                    <a:pos x="1072" y="36"/>
                  </a:cxn>
                  <a:cxn ang="0">
                    <a:pos x="1119" y="36"/>
                  </a:cxn>
                  <a:cxn ang="0">
                    <a:pos x="1145" y="37"/>
                  </a:cxn>
                  <a:cxn ang="0">
                    <a:pos x="1171" y="38"/>
                  </a:cxn>
                  <a:cxn ang="0">
                    <a:pos x="1233" y="37"/>
                  </a:cxn>
                  <a:cxn ang="0">
                    <a:pos x="1257" y="37"/>
                  </a:cxn>
                  <a:cxn ang="0">
                    <a:pos x="1325" y="32"/>
                  </a:cxn>
                  <a:cxn ang="0">
                    <a:pos x="1291" y="22"/>
                  </a:cxn>
                  <a:cxn ang="0">
                    <a:pos x="1271" y="22"/>
                  </a:cxn>
                  <a:cxn ang="0">
                    <a:pos x="1249" y="23"/>
                  </a:cxn>
                  <a:cxn ang="0">
                    <a:pos x="1081" y="15"/>
                  </a:cxn>
                  <a:cxn ang="0">
                    <a:pos x="1015" y="17"/>
                  </a:cxn>
                  <a:cxn ang="0">
                    <a:pos x="943" y="21"/>
                  </a:cxn>
                  <a:cxn ang="0">
                    <a:pos x="874" y="20"/>
                  </a:cxn>
                  <a:cxn ang="0">
                    <a:pos x="819" y="18"/>
                  </a:cxn>
                  <a:cxn ang="0">
                    <a:pos x="732" y="19"/>
                  </a:cxn>
                  <a:cxn ang="0">
                    <a:pos x="683" y="20"/>
                  </a:cxn>
                  <a:cxn ang="0">
                    <a:pos x="655" y="21"/>
                  </a:cxn>
                  <a:cxn ang="0">
                    <a:pos x="605" y="22"/>
                  </a:cxn>
                  <a:cxn ang="0">
                    <a:pos x="553" y="20"/>
                  </a:cxn>
                  <a:cxn ang="0">
                    <a:pos x="524" y="19"/>
                  </a:cxn>
                  <a:cxn ang="0">
                    <a:pos x="462" y="17"/>
                  </a:cxn>
                  <a:cxn ang="0">
                    <a:pos x="436" y="18"/>
                  </a:cxn>
                  <a:cxn ang="0">
                    <a:pos x="378" y="21"/>
                  </a:cxn>
                  <a:cxn ang="0">
                    <a:pos x="340" y="23"/>
                  </a:cxn>
                  <a:cxn ang="0">
                    <a:pos x="302" y="24"/>
                  </a:cxn>
                  <a:cxn ang="0">
                    <a:pos x="258" y="22"/>
                  </a:cxn>
                  <a:cxn ang="0">
                    <a:pos x="205" y="20"/>
                  </a:cxn>
                  <a:cxn ang="0">
                    <a:pos x="147" y="23"/>
                  </a:cxn>
                  <a:cxn ang="0">
                    <a:pos x="133" y="23"/>
                  </a:cxn>
                  <a:cxn ang="0">
                    <a:pos x="82" y="20"/>
                  </a:cxn>
                  <a:cxn ang="0">
                    <a:pos x="53" y="19"/>
                  </a:cxn>
                  <a:cxn ang="0">
                    <a:pos x="38" y="20"/>
                  </a:cxn>
                </a:cxnLst>
                <a:rect l="0" t="0" r="r" b="b"/>
                <a:pathLst>
                  <a:path w="1326" h="40">
                    <a:moveTo>
                      <a:pt x="6" y="0"/>
                    </a:moveTo>
                    <a:lnTo>
                      <a:pt x="0" y="10"/>
                    </a:lnTo>
                    <a:lnTo>
                      <a:pt x="6" y="25"/>
                    </a:lnTo>
                    <a:lnTo>
                      <a:pt x="17" y="30"/>
                    </a:lnTo>
                    <a:lnTo>
                      <a:pt x="36" y="36"/>
                    </a:lnTo>
                    <a:lnTo>
                      <a:pt x="114" y="37"/>
                    </a:lnTo>
                    <a:lnTo>
                      <a:pt x="275" y="38"/>
                    </a:lnTo>
                    <a:lnTo>
                      <a:pt x="381" y="36"/>
                    </a:lnTo>
                    <a:lnTo>
                      <a:pt x="415" y="37"/>
                    </a:lnTo>
                    <a:lnTo>
                      <a:pt x="438" y="37"/>
                    </a:lnTo>
                    <a:lnTo>
                      <a:pt x="474" y="38"/>
                    </a:lnTo>
                    <a:lnTo>
                      <a:pt x="480" y="38"/>
                    </a:lnTo>
                    <a:lnTo>
                      <a:pt x="545" y="38"/>
                    </a:lnTo>
                    <a:lnTo>
                      <a:pt x="578" y="38"/>
                    </a:lnTo>
                    <a:lnTo>
                      <a:pt x="598" y="37"/>
                    </a:lnTo>
                    <a:lnTo>
                      <a:pt x="686" y="36"/>
                    </a:lnTo>
                    <a:lnTo>
                      <a:pt x="691" y="36"/>
                    </a:lnTo>
                    <a:lnTo>
                      <a:pt x="724" y="36"/>
                    </a:lnTo>
                    <a:lnTo>
                      <a:pt x="777" y="38"/>
                    </a:lnTo>
                    <a:lnTo>
                      <a:pt x="819" y="38"/>
                    </a:lnTo>
                    <a:lnTo>
                      <a:pt x="825" y="38"/>
                    </a:lnTo>
                    <a:lnTo>
                      <a:pt x="859" y="39"/>
                    </a:lnTo>
                    <a:lnTo>
                      <a:pt x="882" y="37"/>
                    </a:lnTo>
                    <a:lnTo>
                      <a:pt x="888" y="38"/>
                    </a:lnTo>
                    <a:lnTo>
                      <a:pt x="957" y="37"/>
                    </a:lnTo>
                    <a:lnTo>
                      <a:pt x="962" y="36"/>
                    </a:lnTo>
                    <a:lnTo>
                      <a:pt x="980" y="37"/>
                    </a:lnTo>
                    <a:lnTo>
                      <a:pt x="1004" y="38"/>
                    </a:lnTo>
                    <a:lnTo>
                      <a:pt x="1011" y="38"/>
                    </a:lnTo>
                    <a:lnTo>
                      <a:pt x="1045" y="37"/>
                    </a:lnTo>
                    <a:lnTo>
                      <a:pt x="1066" y="36"/>
                    </a:lnTo>
                    <a:lnTo>
                      <a:pt x="1072" y="36"/>
                    </a:lnTo>
                    <a:lnTo>
                      <a:pt x="1091" y="36"/>
                    </a:lnTo>
                    <a:lnTo>
                      <a:pt x="1119" y="36"/>
                    </a:lnTo>
                    <a:lnTo>
                      <a:pt x="1126" y="36"/>
                    </a:lnTo>
                    <a:lnTo>
                      <a:pt x="1145" y="37"/>
                    </a:lnTo>
                    <a:lnTo>
                      <a:pt x="1165" y="38"/>
                    </a:lnTo>
                    <a:lnTo>
                      <a:pt x="1171" y="38"/>
                    </a:lnTo>
                    <a:lnTo>
                      <a:pt x="1214" y="36"/>
                    </a:lnTo>
                    <a:lnTo>
                      <a:pt x="1233" y="37"/>
                    </a:lnTo>
                    <a:lnTo>
                      <a:pt x="1252" y="38"/>
                    </a:lnTo>
                    <a:lnTo>
                      <a:pt x="1257" y="37"/>
                    </a:lnTo>
                    <a:lnTo>
                      <a:pt x="1309" y="37"/>
                    </a:lnTo>
                    <a:lnTo>
                      <a:pt x="1325" y="32"/>
                    </a:lnTo>
                    <a:lnTo>
                      <a:pt x="1298" y="22"/>
                    </a:lnTo>
                    <a:lnTo>
                      <a:pt x="1291" y="22"/>
                    </a:lnTo>
                    <a:lnTo>
                      <a:pt x="1267" y="20"/>
                    </a:lnTo>
                    <a:lnTo>
                      <a:pt x="1271" y="22"/>
                    </a:lnTo>
                    <a:lnTo>
                      <a:pt x="1256" y="24"/>
                    </a:lnTo>
                    <a:lnTo>
                      <a:pt x="1249" y="23"/>
                    </a:lnTo>
                    <a:lnTo>
                      <a:pt x="1087" y="15"/>
                    </a:lnTo>
                    <a:lnTo>
                      <a:pt x="1081" y="15"/>
                    </a:lnTo>
                    <a:lnTo>
                      <a:pt x="1038" y="15"/>
                    </a:lnTo>
                    <a:lnTo>
                      <a:pt x="1015" y="17"/>
                    </a:lnTo>
                    <a:lnTo>
                      <a:pt x="978" y="19"/>
                    </a:lnTo>
                    <a:lnTo>
                      <a:pt x="943" y="21"/>
                    </a:lnTo>
                    <a:lnTo>
                      <a:pt x="904" y="21"/>
                    </a:lnTo>
                    <a:lnTo>
                      <a:pt x="874" y="20"/>
                    </a:lnTo>
                    <a:lnTo>
                      <a:pt x="869" y="20"/>
                    </a:lnTo>
                    <a:lnTo>
                      <a:pt x="819" y="18"/>
                    </a:lnTo>
                    <a:lnTo>
                      <a:pt x="752" y="18"/>
                    </a:lnTo>
                    <a:lnTo>
                      <a:pt x="732" y="19"/>
                    </a:lnTo>
                    <a:lnTo>
                      <a:pt x="709" y="20"/>
                    </a:lnTo>
                    <a:lnTo>
                      <a:pt x="683" y="20"/>
                    </a:lnTo>
                    <a:lnTo>
                      <a:pt x="678" y="20"/>
                    </a:lnTo>
                    <a:lnTo>
                      <a:pt x="655" y="21"/>
                    </a:lnTo>
                    <a:lnTo>
                      <a:pt x="610" y="22"/>
                    </a:lnTo>
                    <a:lnTo>
                      <a:pt x="605" y="22"/>
                    </a:lnTo>
                    <a:lnTo>
                      <a:pt x="584" y="22"/>
                    </a:lnTo>
                    <a:lnTo>
                      <a:pt x="553" y="20"/>
                    </a:lnTo>
                    <a:lnTo>
                      <a:pt x="530" y="19"/>
                    </a:lnTo>
                    <a:lnTo>
                      <a:pt x="524" y="19"/>
                    </a:lnTo>
                    <a:lnTo>
                      <a:pt x="496" y="17"/>
                    </a:lnTo>
                    <a:lnTo>
                      <a:pt x="462" y="17"/>
                    </a:lnTo>
                    <a:lnTo>
                      <a:pt x="457" y="17"/>
                    </a:lnTo>
                    <a:lnTo>
                      <a:pt x="436" y="18"/>
                    </a:lnTo>
                    <a:lnTo>
                      <a:pt x="404" y="20"/>
                    </a:lnTo>
                    <a:lnTo>
                      <a:pt x="378" y="21"/>
                    </a:lnTo>
                    <a:lnTo>
                      <a:pt x="373" y="21"/>
                    </a:lnTo>
                    <a:lnTo>
                      <a:pt x="340" y="23"/>
                    </a:lnTo>
                    <a:lnTo>
                      <a:pt x="335" y="23"/>
                    </a:lnTo>
                    <a:lnTo>
                      <a:pt x="302" y="24"/>
                    </a:lnTo>
                    <a:lnTo>
                      <a:pt x="283" y="24"/>
                    </a:lnTo>
                    <a:lnTo>
                      <a:pt x="258" y="22"/>
                    </a:lnTo>
                    <a:lnTo>
                      <a:pt x="239" y="20"/>
                    </a:lnTo>
                    <a:lnTo>
                      <a:pt x="205" y="20"/>
                    </a:lnTo>
                    <a:lnTo>
                      <a:pt x="179" y="21"/>
                    </a:lnTo>
                    <a:lnTo>
                      <a:pt x="147" y="23"/>
                    </a:lnTo>
                    <a:lnTo>
                      <a:pt x="141" y="23"/>
                    </a:lnTo>
                    <a:lnTo>
                      <a:pt x="133" y="23"/>
                    </a:lnTo>
                    <a:lnTo>
                      <a:pt x="99" y="21"/>
                    </a:lnTo>
                    <a:lnTo>
                      <a:pt x="82" y="20"/>
                    </a:lnTo>
                    <a:lnTo>
                      <a:pt x="59" y="19"/>
                    </a:lnTo>
                    <a:lnTo>
                      <a:pt x="53" y="19"/>
                    </a:lnTo>
                    <a:lnTo>
                      <a:pt x="48" y="19"/>
                    </a:lnTo>
                    <a:lnTo>
                      <a:pt x="38" y="20"/>
                    </a:lnTo>
                    <a:lnTo>
                      <a:pt x="6" y="0"/>
                    </a:lnTo>
                  </a:path>
                </a:pathLst>
              </a:custGeom>
              <a:solidFill>
                <a:srgbClr val="FFFF99"/>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2068" name="Freeform 20"/>
              <p:cNvSpPr>
                <a:spLocks/>
              </p:cNvSpPr>
              <p:nvPr/>
            </p:nvSpPr>
            <p:spPr bwMode="auto">
              <a:xfrm>
                <a:off x="2212" y="307"/>
                <a:ext cx="1300" cy="224"/>
              </a:xfrm>
              <a:custGeom>
                <a:avLst/>
                <a:gdLst/>
                <a:ahLst/>
                <a:cxnLst>
                  <a:cxn ang="0">
                    <a:pos x="73" y="142"/>
                  </a:cxn>
                  <a:cxn ang="0">
                    <a:pos x="40" y="164"/>
                  </a:cxn>
                  <a:cxn ang="0">
                    <a:pos x="5" y="178"/>
                  </a:cxn>
                  <a:cxn ang="0">
                    <a:pos x="11" y="203"/>
                  </a:cxn>
                  <a:cxn ang="0">
                    <a:pos x="54" y="212"/>
                  </a:cxn>
                  <a:cxn ang="0">
                    <a:pos x="172" y="215"/>
                  </a:cxn>
                  <a:cxn ang="0">
                    <a:pos x="420" y="210"/>
                  </a:cxn>
                  <a:cxn ang="0">
                    <a:pos x="473" y="213"/>
                  </a:cxn>
                  <a:cxn ang="0">
                    <a:pos x="512" y="218"/>
                  </a:cxn>
                  <a:cxn ang="0">
                    <a:pos x="603" y="218"/>
                  </a:cxn>
                  <a:cxn ang="0">
                    <a:pos x="703" y="210"/>
                  </a:cxn>
                  <a:cxn ang="0">
                    <a:pos x="738" y="210"/>
                  </a:cxn>
                  <a:cxn ang="0">
                    <a:pos x="827" y="219"/>
                  </a:cxn>
                  <a:cxn ang="0">
                    <a:pos x="864" y="223"/>
                  </a:cxn>
                  <a:cxn ang="0">
                    <a:pos x="891" y="218"/>
                  </a:cxn>
                  <a:cxn ang="0">
                    <a:pos x="960" y="210"/>
                  </a:cxn>
                  <a:cxn ang="0">
                    <a:pos x="999" y="218"/>
                  </a:cxn>
                  <a:cxn ang="0">
                    <a:pos x="1037" y="213"/>
                  </a:cxn>
                  <a:cxn ang="0">
                    <a:pos x="1062" y="210"/>
                  </a:cxn>
                  <a:cxn ang="0">
                    <a:pos x="1105" y="210"/>
                  </a:cxn>
                  <a:cxn ang="0">
                    <a:pos x="1129" y="215"/>
                  </a:cxn>
                  <a:cxn ang="0">
                    <a:pos x="1154" y="219"/>
                  </a:cxn>
                  <a:cxn ang="0">
                    <a:pos x="1211" y="213"/>
                  </a:cxn>
                  <a:cxn ang="0">
                    <a:pos x="1233" y="215"/>
                  </a:cxn>
                  <a:cxn ang="0">
                    <a:pos x="1299" y="212"/>
                  </a:cxn>
                  <a:cxn ang="0">
                    <a:pos x="1283" y="169"/>
                  </a:cxn>
                  <a:cxn ang="0">
                    <a:pos x="1246" y="140"/>
                  </a:cxn>
                  <a:cxn ang="0">
                    <a:pos x="1226" y="145"/>
                  </a:cxn>
                  <a:cxn ang="0">
                    <a:pos x="1119" y="117"/>
                  </a:cxn>
                  <a:cxn ang="0">
                    <a:pos x="1070" y="103"/>
                  </a:cxn>
                  <a:cxn ang="0">
                    <a:pos x="1008" y="113"/>
                  </a:cxn>
                  <a:cxn ang="0">
                    <a:pos x="942" y="132"/>
                  </a:cxn>
                  <a:cxn ang="0">
                    <a:pos x="878" y="126"/>
                  </a:cxn>
                  <a:cxn ang="0">
                    <a:pos x="827" y="117"/>
                  </a:cxn>
                  <a:cxn ang="0">
                    <a:pos x="761" y="99"/>
                  </a:cxn>
                  <a:cxn ang="0">
                    <a:pos x="721" y="80"/>
                  </a:cxn>
                  <a:cxn ang="0">
                    <a:pos x="695" y="38"/>
                  </a:cxn>
                  <a:cxn ang="0">
                    <a:pos x="687" y="25"/>
                  </a:cxn>
                  <a:cxn ang="0">
                    <a:pos x="614" y="25"/>
                  </a:cxn>
                  <a:cxn ang="0">
                    <a:pos x="537" y="0"/>
                  </a:cxn>
                  <a:cxn ang="0">
                    <a:pos x="575" y="51"/>
                  </a:cxn>
                  <a:cxn ang="0">
                    <a:pos x="560" y="87"/>
                  </a:cxn>
                  <a:cxn ang="0">
                    <a:pos x="503" y="96"/>
                  </a:cxn>
                  <a:cxn ang="0">
                    <a:pos x="451" y="106"/>
                  </a:cxn>
                  <a:cxn ang="0">
                    <a:pos x="389" y="129"/>
                  </a:cxn>
                  <a:cxn ang="0">
                    <a:pos x="331" y="122"/>
                  </a:cxn>
                  <a:cxn ang="0">
                    <a:pos x="288" y="128"/>
                  </a:cxn>
                  <a:cxn ang="0">
                    <a:pos x="233" y="131"/>
                  </a:cxn>
                  <a:cxn ang="0">
                    <a:pos x="197" y="142"/>
                  </a:cxn>
                  <a:cxn ang="0">
                    <a:pos x="158" y="132"/>
                  </a:cxn>
                  <a:cxn ang="0">
                    <a:pos x="118" y="134"/>
                  </a:cxn>
                </a:cxnLst>
                <a:rect l="0" t="0" r="r" b="b"/>
                <a:pathLst>
                  <a:path w="1300" h="224">
                    <a:moveTo>
                      <a:pt x="97" y="143"/>
                    </a:moveTo>
                    <a:lnTo>
                      <a:pt x="73" y="142"/>
                    </a:lnTo>
                    <a:lnTo>
                      <a:pt x="54" y="157"/>
                    </a:lnTo>
                    <a:lnTo>
                      <a:pt x="40" y="164"/>
                    </a:lnTo>
                    <a:lnTo>
                      <a:pt x="18" y="174"/>
                    </a:lnTo>
                    <a:lnTo>
                      <a:pt x="5" y="178"/>
                    </a:lnTo>
                    <a:lnTo>
                      <a:pt x="0" y="190"/>
                    </a:lnTo>
                    <a:lnTo>
                      <a:pt x="11" y="203"/>
                    </a:lnTo>
                    <a:lnTo>
                      <a:pt x="26" y="218"/>
                    </a:lnTo>
                    <a:lnTo>
                      <a:pt x="54" y="212"/>
                    </a:lnTo>
                    <a:lnTo>
                      <a:pt x="100" y="210"/>
                    </a:lnTo>
                    <a:lnTo>
                      <a:pt x="172" y="215"/>
                    </a:lnTo>
                    <a:lnTo>
                      <a:pt x="322" y="218"/>
                    </a:lnTo>
                    <a:lnTo>
                      <a:pt x="420" y="210"/>
                    </a:lnTo>
                    <a:lnTo>
                      <a:pt x="452" y="215"/>
                    </a:lnTo>
                    <a:lnTo>
                      <a:pt x="473" y="213"/>
                    </a:lnTo>
                    <a:lnTo>
                      <a:pt x="506" y="218"/>
                    </a:lnTo>
                    <a:lnTo>
                      <a:pt x="512" y="218"/>
                    </a:lnTo>
                    <a:lnTo>
                      <a:pt x="573" y="219"/>
                    </a:lnTo>
                    <a:lnTo>
                      <a:pt x="603" y="218"/>
                    </a:lnTo>
                    <a:lnTo>
                      <a:pt x="621" y="213"/>
                    </a:lnTo>
                    <a:lnTo>
                      <a:pt x="703" y="210"/>
                    </a:lnTo>
                    <a:lnTo>
                      <a:pt x="708" y="210"/>
                    </a:lnTo>
                    <a:lnTo>
                      <a:pt x="738" y="210"/>
                    </a:lnTo>
                    <a:lnTo>
                      <a:pt x="788" y="218"/>
                    </a:lnTo>
                    <a:lnTo>
                      <a:pt x="827" y="219"/>
                    </a:lnTo>
                    <a:lnTo>
                      <a:pt x="832" y="219"/>
                    </a:lnTo>
                    <a:lnTo>
                      <a:pt x="864" y="223"/>
                    </a:lnTo>
                    <a:lnTo>
                      <a:pt x="885" y="215"/>
                    </a:lnTo>
                    <a:lnTo>
                      <a:pt x="891" y="218"/>
                    </a:lnTo>
                    <a:lnTo>
                      <a:pt x="955" y="213"/>
                    </a:lnTo>
                    <a:lnTo>
                      <a:pt x="960" y="210"/>
                    </a:lnTo>
                    <a:lnTo>
                      <a:pt x="976" y="215"/>
                    </a:lnTo>
                    <a:lnTo>
                      <a:pt x="999" y="218"/>
                    </a:lnTo>
                    <a:lnTo>
                      <a:pt x="1005" y="218"/>
                    </a:lnTo>
                    <a:lnTo>
                      <a:pt x="1037" y="213"/>
                    </a:lnTo>
                    <a:lnTo>
                      <a:pt x="1056" y="210"/>
                    </a:lnTo>
                    <a:lnTo>
                      <a:pt x="1062" y="210"/>
                    </a:lnTo>
                    <a:lnTo>
                      <a:pt x="1079" y="210"/>
                    </a:lnTo>
                    <a:lnTo>
                      <a:pt x="1105" y="210"/>
                    </a:lnTo>
                    <a:lnTo>
                      <a:pt x="1111" y="209"/>
                    </a:lnTo>
                    <a:lnTo>
                      <a:pt x="1129" y="215"/>
                    </a:lnTo>
                    <a:lnTo>
                      <a:pt x="1148" y="219"/>
                    </a:lnTo>
                    <a:lnTo>
                      <a:pt x="1154" y="219"/>
                    </a:lnTo>
                    <a:lnTo>
                      <a:pt x="1193" y="210"/>
                    </a:lnTo>
                    <a:lnTo>
                      <a:pt x="1211" y="213"/>
                    </a:lnTo>
                    <a:lnTo>
                      <a:pt x="1229" y="218"/>
                    </a:lnTo>
                    <a:lnTo>
                      <a:pt x="1233" y="215"/>
                    </a:lnTo>
                    <a:lnTo>
                      <a:pt x="1282" y="213"/>
                    </a:lnTo>
                    <a:lnTo>
                      <a:pt x="1299" y="212"/>
                    </a:lnTo>
                    <a:lnTo>
                      <a:pt x="1296" y="187"/>
                    </a:lnTo>
                    <a:lnTo>
                      <a:pt x="1283" y="169"/>
                    </a:lnTo>
                    <a:lnTo>
                      <a:pt x="1268" y="155"/>
                    </a:lnTo>
                    <a:lnTo>
                      <a:pt x="1246" y="140"/>
                    </a:lnTo>
                    <a:lnTo>
                      <a:pt x="1232" y="146"/>
                    </a:lnTo>
                    <a:lnTo>
                      <a:pt x="1226" y="145"/>
                    </a:lnTo>
                    <a:lnTo>
                      <a:pt x="1158" y="132"/>
                    </a:lnTo>
                    <a:lnTo>
                      <a:pt x="1119" y="117"/>
                    </a:lnTo>
                    <a:lnTo>
                      <a:pt x="1076" y="103"/>
                    </a:lnTo>
                    <a:lnTo>
                      <a:pt x="1070" y="103"/>
                    </a:lnTo>
                    <a:lnTo>
                      <a:pt x="1030" y="103"/>
                    </a:lnTo>
                    <a:lnTo>
                      <a:pt x="1008" y="113"/>
                    </a:lnTo>
                    <a:lnTo>
                      <a:pt x="974" y="122"/>
                    </a:lnTo>
                    <a:lnTo>
                      <a:pt x="942" y="132"/>
                    </a:lnTo>
                    <a:lnTo>
                      <a:pt x="905" y="131"/>
                    </a:lnTo>
                    <a:lnTo>
                      <a:pt x="878" y="126"/>
                    </a:lnTo>
                    <a:lnTo>
                      <a:pt x="873" y="126"/>
                    </a:lnTo>
                    <a:lnTo>
                      <a:pt x="827" y="117"/>
                    </a:lnTo>
                    <a:lnTo>
                      <a:pt x="787" y="103"/>
                    </a:lnTo>
                    <a:lnTo>
                      <a:pt x="761" y="99"/>
                    </a:lnTo>
                    <a:lnTo>
                      <a:pt x="743" y="85"/>
                    </a:lnTo>
                    <a:lnTo>
                      <a:pt x="721" y="80"/>
                    </a:lnTo>
                    <a:lnTo>
                      <a:pt x="702" y="67"/>
                    </a:lnTo>
                    <a:lnTo>
                      <a:pt x="695" y="38"/>
                    </a:lnTo>
                    <a:lnTo>
                      <a:pt x="718" y="16"/>
                    </a:lnTo>
                    <a:lnTo>
                      <a:pt x="687" y="25"/>
                    </a:lnTo>
                    <a:lnTo>
                      <a:pt x="645" y="24"/>
                    </a:lnTo>
                    <a:lnTo>
                      <a:pt x="614" y="25"/>
                    </a:lnTo>
                    <a:lnTo>
                      <a:pt x="575" y="16"/>
                    </a:lnTo>
                    <a:lnTo>
                      <a:pt x="537" y="0"/>
                    </a:lnTo>
                    <a:lnTo>
                      <a:pt x="566" y="29"/>
                    </a:lnTo>
                    <a:lnTo>
                      <a:pt x="575" y="51"/>
                    </a:lnTo>
                    <a:lnTo>
                      <a:pt x="573" y="68"/>
                    </a:lnTo>
                    <a:lnTo>
                      <a:pt x="560" y="87"/>
                    </a:lnTo>
                    <a:lnTo>
                      <a:pt x="531" y="97"/>
                    </a:lnTo>
                    <a:lnTo>
                      <a:pt x="503" y="96"/>
                    </a:lnTo>
                    <a:lnTo>
                      <a:pt x="477" y="100"/>
                    </a:lnTo>
                    <a:lnTo>
                      <a:pt x="451" y="106"/>
                    </a:lnTo>
                    <a:lnTo>
                      <a:pt x="413" y="122"/>
                    </a:lnTo>
                    <a:lnTo>
                      <a:pt x="389" y="129"/>
                    </a:lnTo>
                    <a:lnTo>
                      <a:pt x="361" y="119"/>
                    </a:lnTo>
                    <a:lnTo>
                      <a:pt x="331" y="122"/>
                    </a:lnTo>
                    <a:lnTo>
                      <a:pt x="306" y="135"/>
                    </a:lnTo>
                    <a:lnTo>
                      <a:pt x="288" y="128"/>
                    </a:lnTo>
                    <a:lnTo>
                      <a:pt x="261" y="134"/>
                    </a:lnTo>
                    <a:lnTo>
                      <a:pt x="233" y="131"/>
                    </a:lnTo>
                    <a:lnTo>
                      <a:pt x="203" y="142"/>
                    </a:lnTo>
                    <a:lnTo>
                      <a:pt x="197" y="142"/>
                    </a:lnTo>
                    <a:lnTo>
                      <a:pt x="187" y="140"/>
                    </a:lnTo>
                    <a:lnTo>
                      <a:pt x="158" y="132"/>
                    </a:lnTo>
                    <a:lnTo>
                      <a:pt x="143" y="126"/>
                    </a:lnTo>
                    <a:lnTo>
                      <a:pt x="118" y="134"/>
                    </a:lnTo>
                    <a:lnTo>
                      <a:pt x="97" y="143"/>
                    </a:lnTo>
                  </a:path>
                </a:pathLst>
              </a:custGeom>
              <a:gradFill rotWithShape="0">
                <a:gsLst>
                  <a:gs pos="0">
                    <a:srgbClr val="1C1C1C"/>
                  </a:gs>
                  <a:gs pos="100000">
                    <a:srgbClr val="FFFFFF"/>
                  </a:gs>
                </a:gsLst>
                <a:lin ang="5400000" scaled="1"/>
              </a:gra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
            <p:nvSpPr>
              <p:cNvPr id="2069" name="Freeform 21"/>
              <p:cNvSpPr>
                <a:spLocks/>
              </p:cNvSpPr>
              <p:nvPr/>
            </p:nvSpPr>
            <p:spPr bwMode="auto">
              <a:xfrm>
                <a:off x="2931" y="310"/>
                <a:ext cx="559" cy="184"/>
              </a:xfrm>
              <a:custGeom>
                <a:avLst/>
                <a:gdLst/>
                <a:ahLst/>
                <a:cxnLst>
                  <a:cxn ang="0">
                    <a:pos x="558" y="183"/>
                  </a:cxn>
                  <a:cxn ang="0">
                    <a:pos x="550" y="153"/>
                  </a:cxn>
                  <a:cxn ang="0">
                    <a:pos x="539" y="133"/>
                  </a:cxn>
                  <a:cxn ang="0">
                    <a:pos x="505" y="111"/>
                  </a:cxn>
                  <a:cxn ang="0">
                    <a:pos x="447" y="88"/>
                  </a:cxn>
                  <a:cxn ang="0">
                    <a:pos x="404" y="81"/>
                  </a:cxn>
                  <a:cxn ang="0">
                    <a:pos x="367" y="74"/>
                  </a:cxn>
                  <a:cxn ang="0">
                    <a:pos x="310" y="69"/>
                  </a:cxn>
                  <a:cxn ang="0">
                    <a:pos x="265" y="60"/>
                  </a:cxn>
                  <a:cxn ang="0">
                    <a:pos x="224" y="54"/>
                  </a:cxn>
                  <a:cxn ang="0">
                    <a:pos x="182" y="49"/>
                  </a:cxn>
                  <a:cxn ang="0">
                    <a:pos x="134" y="43"/>
                  </a:cxn>
                  <a:cxn ang="0">
                    <a:pos x="64" y="42"/>
                  </a:cxn>
                  <a:cxn ang="0">
                    <a:pos x="66" y="44"/>
                  </a:cxn>
                  <a:cxn ang="0">
                    <a:pos x="29" y="41"/>
                  </a:cxn>
                  <a:cxn ang="0">
                    <a:pos x="17" y="27"/>
                  </a:cxn>
                  <a:cxn ang="0">
                    <a:pos x="21" y="0"/>
                  </a:cxn>
                  <a:cxn ang="0">
                    <a:pos x="1" y="24"/>
                  </a:cxn>
                  <a:cxn ang="0">
                    <a:pos x="0" y="40"/>
                  </a:cxn>
                  <a:cxn ang="0">
                    <a:pos x="21" y="52"/>
                  </a:cxn>
                  <a:cxn ang="0">
                    <a:pos x="66" y="57"/>
                  </a:cxn>
                  <a:cxn ang="0">
                    <a:pos x="140" y="60"/>
                  </a:cxn>
                  <a:cxn ang="0">
                    <a:pos x="220" y="70"/>
                  </a:cxn>
                  <a:cxn ang="0">
                    <a:pos x="283" y="80"/>
                  </a:cxn>
                  <a:cxn ang="0">
                    <a:pos x="356" y="90"/>
                  </a:cxn>
                  <a:cxn ang="0">
                    <a:pos x="417" y="100"/>
                  </a:cxn>
                  <a:cxn ang="0">
                    <a:pos x="461" y="109"/>
                  </a:cxn>
                  <a:cxn ang="0">
                    <a:pos x="498" y="128"/>
                  </a:cxn>
                  <a:cxn ang="0">
                    <a:pos x="525" y="140"/>
                  </a:cxn>
                  <a:cxn ang="0">
                    <a:pos x="541" y="164"/>
                  </a:cxn>
                  <a:cxn ang="0">
                    <a:pos x="558" y="183"/>
                  </a:cxn>
                </a:cxnLst>
                <a:rect l="0" t="0" r="r" b="b"/>
                <a:pathLst>
                  <a:path w="559" h="184">
                    <a:moveTo>
                      <a:pt x="558" y="183"/>
                    </a:moveTo>
                    <a:lnTo>
                      <a:pt x="550" y="153"/>
                    </a:lnTo>
                    <a:lnTo>
                      <a:pt x="539" y="133"/>
                    </a:lnTo>
                    <a:lnTo>
                      <a:pt x="505" y="111"/>
                    </a:lnTo>
                    <a:lnTo>
                      <a:pt x="447" y="88"/>
                    </a:lnTo>
                    <a:lnTo>
                      <a:pt x="404" y="81"/>
                    </a:lnTo>
                    <a:lnTo>
                      <a:pt x="367" y="74"/>
                    </a:lnTo>
                    <a:lnTo>
                      <a:pt x="310" y="69"/>
                    </a:lnTo>
                    <a:lnTo>
                      <a:pt x="265" y="60"/>
                    </a:lnTo>
                    <a:lnTo>
                      <a:pt x="224" y="54"/>
                    </a:lnTo>
                    <a:lnTo>
                      <a:pt x="182" y="49"/>
                    </a:lnTo>
                    <a:lnTo>
                      <a:pt x="134" y="43"/>
                    </a:lnTo>
                    <a:lnTo>
                      <a:pt x="64" y="42"/>
                    </a:lnTo>
                    <a:lnTo>
                      <a:pt x="66" y="44"/>
                    </a:lnTo>
                    <a:lnTo>
                      <a:pt x="29" y="41"/>
                    </a:lnTo>
                    <a:lnTo>
                      <a:pt x="17" y="27"/>
                    </a:lnTo>
                    <a:lnTo>
                      <a:pt x="21" y="0"/>
                    </a:lnTo>
                    <a:lnTo>
                      <a:pt x="1" y="24"/>
                    </a:lnTo>
                    <a:lnTo>
                      <a:pt x="0" y="40"/>
                    </a:lnTo>
                    <a:lnTo>
                      <a:pt x="21" y="52"/>
                    </a:lnTo>
                    <a:lnTo>
                      <a:pt x="66" y="57"/>
                    </a:lnTo>
                    <a:lnTo>
                      <a:pt x="140" y="60"/>
                    </a:lnTo>
                    <a:lnTo>
                      <a:pt x="220" y="70"/>
                    </a:lnTo>
                    <a:lnTo>
                      <a:pt x="283" y="80"/>
                    </a:lnTo>
                    <a:lnTo>
                      <a:pt x="356" y="90"/>
                    </a:lnTo>
                    <a:lnTo>
                      <a:pt x="417" y="100"/>
                    </a:lnTo>
                    <a:lnTo>
                      <a:pt x="461" y="109"/>
                    </a:lnTo>
                    <a:lnTo>
                      <a:pt x="498" y="128"/>
                    </a:lnTo>
                    <a:lnTo>
                      <a:pt x="525" y="140"/>
                    </a:lnTo>
                    <a:lnTo>
                      <a:pt x="541" y="164"/>
                    </a:lnTo>
                    <a:lnTo>
                      <a:pt x="558" y="183"/>
                    </a:lnTo>
                  </a:path>
                </a:pathLst>
              </a:custGeom>
              <a:solidFill>
                <a:srgbClr val="FFFFFF"/>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grpSp>
      </p:grpSp>
      <p:sp>
        <p:nvSpPr>
          <p:cNvPr id="2070" name="Rectangle 22"/>
          <p:cNvSpPr>
            <a:spLocks noGrp="1" noChangeArrowheads="1"/>
          </p:cNvSpPr>
          <p:nvPr>
            <p:ph type="title"/>
          </p:nvPr>
        </p:nvSpPr>
        <p:spPr bwMode="auto">
          <a:xfrm>
            <a:off x="473075" y="1216025"/>
            <a:ext cx="807720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071" name="Rectangle 23"/>
          <p:cNvSpPr>
            <a:spLocks noGrp="1" noChangeArrowheads="1"/>
          </p:cNvSpPr>
          <p:nvPr>
            <p:ph type="body" idx="1"/>
          </p:nvPr>
        </p:nvSpPr>
        <p:spPr bwMode="auto">
          <a:xfrm>
            <a:off x="495300" y="2441575"/>
            <a:ext cx="8064500" cy="3502025"/>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72" name="Rectangle 24"/>
          <p:cNvSpPr>
            <a:spLocks noGrp="1" noChangeArrowheads="1"/>
          </p:cNvSpPr>
          <p:nvPr>
            <p:ph type="dt" sz="half" idx="2"/>
          </p:nvPr>
        </p:nvSpPr>
        <p:spPr bwMode="auto">
          <a:xfrm>
            <a:off x="508000" y="6067425"/>
            <a:ext cx="2387600" cy="4984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fontAlgn="auto">
              <a:spcBef>
                <a:spcPts val="0"/>
              </a:spcBef>
              <a:spcAft>
                <a:spcPts val="0"/>
              </a:spcAft>
              <a:defRPr sz="1400" b="0">
                <a:latin typeface="+mn-lt"/>
              </a:defRPr>
            </a:lvl1pPr>
          </a:lstStyle>
          <a:p>
            <a:pPr>
              <a:defRPr/>
            </a:pPr>
            <a:endParaRPr lang="en-US"/>
          </a:p>
        </p:txBody>
      </p:sp>
      <p:sp>
        <p:nvSpPr>
          <p:cNvPr id="2073" name="Rectangle 25"/>
          <p:cNvSpPr>
            <a:spLocks noGrp="1" noChangeArrowheads="1"/>
          </p:cNvSpPr>
          <p:nvPr>
            <p:ph type="ftr" sz="quarter" idx="3"/>
          </p:nvPr>
        </p:nvSpPr>
        <p:spPr bwMode="auto">
          <a:xfrm>
            <a:off x="3048000" y="6067425"/>
            <a:ext cx="3225800" cy="4984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fontAlgn="auto">
              <a:spcBef>
                <a:spcPts val="0"/>
              </a:spcBef>
              <a:spcAft>
                <a:spcPts val="0"/>
              </a:spcAft>
              <a:defRPr sz="1400" b="0">
                <a:latin typeface="+mn-lt"/>
              </a:defRPr>
            </a:lvl1pPr>
          </a:lstStyle>
          <a:p>
            <a:pPr>
              <a:defRPr/>
            </a:pPr>
            <a:endParaRPr lang="en-US"/>
          </a:p>
        </p:txBody>
      </p:sp>
      <p:sp>
        <p:nvSpPr>
          <p:cNvPr id="2074" name="Rectangle 26"/>
          <p:cNvSpPr>
            <a:spLocks noGrp="1" noChangeArrowheads="1"/>
          </p:cNvSpPr>
          <p:nvPr>
            <p:ph type="sldNum" sz="quarter" idx="4"/>
          </p:nvPr>
        </p:nvSpPr>
        <p:spPr bwMode="auto">
          <a:xfrm>
            <a:off x="6413500" y="6067425"/>
            <a:ext cx="2133600" cy="5111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fontAlgn="auto">
              <a:spcBef>
                <a:spcPts val="0"/>
              </a:spcBef>
              <a:spcAft>
                <a:spcPts val="0"/>
              </a:spcAft>
              <a:defRPr sz="1400" b="0">
                <a:latin typeface="+mn-lt"/>
              </a:defRPr>
            </a:lvl1pPr>
          </a:lstStyle>
          <a:p>
            <a:pPr>
              <a:defRPr/>
            </a:pPr>
            <a:fld id="{DF8BFC60-20A8-4AF3-8E25-BC984B153B83}" type="slidenum">
              <a:rPr lang="en-US"/>
              <a:pPr>
                <a:defRPr/>
              </a:pPr>
              <a:t>‹#›</a:t>
            </a:fld>
            <a:endParaRPr lang="en-US"/>
          </a:p>
        </p:txBody>
      </p:sp>
      <p:sp>
        <p:nvSpPr>
          <p:cNvPr id="2075" name="Freeform 27"/>
          <p:cNvSpPr>
            <a:spLocks/>
          </p:cNvSpPr>
          <p:nvPr/>
        </p:nvSpPr>
        <p:spPr bwMode="auto">
          <a:xfrm>
            <a:off x="3654425" y="2257425"/>
            <a:ext cx="2047875" cy="90488"/>
          </a:xfrm>
          <a:custGeom>
            <a:avLst/>
            <a:gdLst/>
            <a:ahLst/>
            <a:cxnLst>
              <a:cxn ang="0">
                <a:pos x="10" y="0"/>
              </a:cxn>
              <a:cxn ang="0">
                <a:pos x="0" y="19"/>
              </a:cxn>
              <a:cxn ang="0">
                <a:pos x="2" y="40"/>
              </a:cxn>
              <a:cxn ang="0">
                <a:pos x="28" y="50"/>
              </a:cxn>
              <a:cxn ang="0">
                <a:pos x="148" y="53"/>
              </a:cxn>
              <a:cxn ang="0">
                <a:pos x="297" y="53"/>
              </a:cxn>
              <a:cxn ang="0">
                <a:pos x="468" y="53"/>
              </a:cxn>
              <a:cxn ang="0">
                <a:pos x="667" y="53"/>
              </a:cxn>
              <a:cxn ang="0">
                <a:pos x="830" y="53"/>
              </a:cxn>
              <a:cxn ang="0">
                <a:pos x="993" y="55"/>
              </a:cxn>
              <a:cxn ang="0">
                <a:pos x="1139" y="53"/>
              </a:cxn>
              <a:cxn ang="0">
                <a:pos x="1226" y="56"/>
              </a:cxn>
              <a:cxn ang="0">
                <a:pos x="1279" y="47"/>
              </a:cxn>
              <a:cxn ang="0">
                <a:pos x="1289" y="25"/>
              </a:cxn>
              <a:cxn ang="0">
                <a:pos x="1275" y="14"/>
              </a:cxn>
              <a:cxn ang="0">
                <a:pos x="1274" y="27"/>
              </a:cxn>
              <a:cxn ang="0">
                <a:pos x="1261" y="35"/>
              </a:cxn>
              <a:cxn ang="0">
                <a:pos x="1236" y="38"/>
              </a:cxn>
              <a:cxn ang="0">
                <a:pos x="1196" y="40"/>
              </a:cxn>
              <a:cxn ang="0">
                <a:pos x="1121" y="40"/>
              </a:cxn>
              <a:cxn ang="0">
                <a:pos x="973" y="40"/>
              </a:cxn>
              <a:cxn ang="0">
                <a:pos x="844" y="40"/>
              </a:cxn>
              <a:cxn ang="0">
                <a:pos x="712" y="38"/>
              </a:cxn>
              <a:cxn ang="0">
                <a:pos x="584" y="40"/>
              </a:cxn>
              <a:cxn ang="0">
                <a:pos x="432" y="42"/>
              </a:cxn>
              <a:cxn ang="0">
                <a:pos x="315" y="43"/>
              </a:cxn>
              <a:cxn ang="0">
                <a:pos x="226" y="40"/>
              </a:cxn>
              <a:cxn ang="0">
                <a:pos x="141" y="42"/>
              </a:cxn>
              <a:cxn ang="0">
                <a:pos x="78" y="40"/>
              </a:cxn>
              <a:cxn ang="0">
                <a:pos x="41" y="40"/>
              </a:cxn>
              <a:cxn ang="0">
                <a:pos x="20" y="35"/>
              </a:cxn>
              <a:cxn ang="0">
                <a:pos x="14" y="22"/>
              </a:cxn>
              <a:cxn ang="0">
                <a:pos x="10" y="4"/>
              </a:cxn>
              <a:cxn ang="0">
                <a:pos x="5" y="5"/>
              </a:cxn>
              <a:cxn ang="0">
                <a:pos x="7" y="6"/>
              </a:cxn>
              <a:cxn ang="0">
                <a:pos x="10" y="0"/>
              </a:cxn>
              <a:cxn ang="0">
                <a:pos x="10" y="4"/>
              </a:cxn>
              <a:cxn ang="0">
                <a:pos x="9" y="6"/>
              </a:cxn>
              <a:cxn ang="0">
                <a:pos x="10" y="0"/>
              </a:cxn>
              <a:cxn ang="0">
                <a:pos x="10" y="4"/>
              </a:cxn>
              <a:cxn ang="0">
                <a:pos x="9" y="7"/>
              </a:cxn>
            </a:cxnLst>
            <a:rect l="0" t="0" r="r" b="b"/>
            <a:pathLst>
              <a:path w="1290" h="57">
                <a:moveTo>
                  <a:pt x="10" y="0"/>
                </a:moveTo>
                <a:lnTo>
                  <a:pt x="0" y="19"/>
                </a:lnTo>
                <a:lnTo>
                  <a:pt x="2" y="40"/>
                </a:lnTo>
                <a:lnTo>
                  <a:pt x="28" y="50"/>
                </a:lnTo>
                <a:lnTo>
                  <a:pt x="148" y="53"/>
                </a:lnTo>
                <a:lnTo>
                  <a:pt x="297" y="53"/>
                </a:lnTo>
                <a:lnTo>
                  <a:pt x="468" y="53"/>
                </a:lnTo>
                <a:lnTo>
                  <a:pt x="667" y="53"/>
                </a:lnTo>
                <a:lnTo>
                  <a:pt x="830" y="53"/>
                </a:lnTo>
                <a:lnTo>
                  <a:pt x="993" y="55"/>
                </a:lnTo>
                <a:lnTo>
                  <a:pt x="1139" y="53"/>
                </a:lnTo>
                <a:lnTo>
                  <a:pt x="1226" y="56"/>
                </a:lnTo>
                <a:lnTo>
                  <a:pt x="1279" y="47"/>
                </a:lnTo>
                <a:lnTo>
                  <a:pt x="1289" y="25"/>
                </a:lnTo>
                <a:lnTo>
                  <a:pt x="1275" y="14"/>
                </a:lnTo>
                <a:lnTo>
                  <a:pt x="1274" y="27"/>
                </a:lnTo>
                <a:lnTo>
                  <a:pt x="1261" y="35"/>
                </a:lnTo>
                <a:lnTo>
                  <a:pt x="1236" y="38"/>
                </a:lnTo>
                <a:lnTo>
                  <a:pt x="1196" y="40"/>
                </a:lnTo>
                <a:lnTo>
                  <a:pt x="1121" y="40"/>
                </a:lnTo>
                <a:lnTo>
                  <a:pt x="973" y="40"/>
                </a:lnTo>
                <a:lnTo>
                  <a:pt x="844" y="40"/>
                </a:lnTo>
                <a:lnTo>
                  <a:pt x="712" y="38"/>
                </a:lnTo>
                <a:lnTo>
                  <a:pt x="584" y="40"/>
                </a:lnTo>
                <a:lnTo>
                  <a:pt x="432" y="42"/>
                </a:lnTo>
                <a:lnTo>
                  <a:pt x="315" y="43"/>
                </a:lnTo>
                <a:lnTo>
                  <a:pt x="226" y="40"/>
                </a:lnTo>
                <a:lnTo>
                  <a:pt x="141" y="42"/>
                </a:lnTo>
                <a:lnTo>
                  <a:pt x="78" y="40"/>
                </a:lnTo>
                <a:lnTo>
                  <a:pt x="41" y="40"/>
                </a:lnTo>
                <a:lnTo>
                  <a:pt x="20" y="35"/>
                </a:lnTo>
                <a:lnTo>
                  <a:pt x="14" y="22"/>
                </a:lnTo>
                <a:lnTo>
                  <a:pt x="10" y="4"/>
                </a:lnTo>
                <a:lnTo>
                  <a:pt x="5" y="5"/>
                </a:lnTo>
                <a:lnTo>
                  <a:pt x="7" y="6"/>
                </a:lnTo>
                <a:lnTo>
                  <a:pt x="10" y="0"/>
                </a:lnTo>
                <a:lnTo>
                  <a:pt x="10" y="4"/>
                </a:lnTo>
                <a:lnTo>
                  <a:pt x="9" y="6"/>
                </a:lnTo>
                <a:lnTo>
                  <a:pt x="10" y="0"/>
                </a:lnTo>
                <a:lnTo>
                  <a:pt x="10" y="4"/>
                </a:lnTo>
                <a:lnTo>
                  <a:pt x="9" y="7"/>
                </a:lnTo>
              </a:path>
            </a:pathLst>
          </a:custGeom>
          <a:solidFill>
            <a:srgbClr val="FFFF99"/>
          </a:solidFill>
          <a:ln w="9525">
            <a:noFill/>
            <a:round/>
            <a:headEnd type="none" w="sm" len="sm"/>
            <a:tailEnd type="none" w="sm" len="sm"/>
          </a:ln>
          <a:effectLst/>
        </p:spPr>
        <p:txBody>
          <a:bodyPr/>
          <a:lstStyle/>
          <a:p>
            <a:pPr fontAlgn="auto">
              <a:spcBef>
                <a:spcPts val="0"/>
              </a:spcBef>
              <a:spcAft>
                <a:spcPts val="0"/>
              </a:spcAft>
              <a:defRPr/>
            </a:pPr>
            <a:endParaRPr lang="en-US" sz="1800" b="0">
              <a:latin typeface="+mn-lt"/>
            </a:endParaRPr>
          </a:p>
        </p:txBody>
      </p:sp>
    </p:spTree>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ransition xmlns:p14="http://schemas.microsoft.com/office/powerpoint/2010/main">
    <p:split orient="vert" dir="in"/>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070"/>
                                        </p:tgtEl>
                                        <p:attrNameLst>
                                          <p:attrName>style.visibility</p:attrName>
                                        </p:attrNameLst>
                                      </p:cBhvr>
                                      <p:to>
                                        <p:strVal val="visible"/>
                                      </p:to>
                                    </p:set>
                                    <p:anim calcmode="lin" valueType="num">
                                      <p:cBhvr>
                                        <p:cTn id="7" dur="1000" fill="hold"/>
                                        <p:tgtEl>
                                          <p:spTgt spid="2070"/>
                                        </p:tgtEl>
                                        <p:attrNameLst>
                                          <p:attrName>ppt_w</p:attrName>
                                        </p:attrNameLst>
                                      </p:cBhvr>
                                      <p:tavLst>
                                        <p:tav tm="0">
                                          <p:val>
                                            <p:strVal val="#ppt_w+.3"/>
                                          </p:val>
                                        </p:tav>
                                        <p:tav tm="100000">
                                          <p:val>
                                            <p:strVal val="#ppt_w"/>
                                          </p:val>
                                        </p:tav>
                                      </p:tavLst>
                                    </p:anim>
                                    <p:anim calcmode="lin" valueType="num">
                                      <p:cBhvr>
                                        <p:cTn id="8" dur="1000" fill="hold"/>
                                        <p:tgtEl>
                                          <p:spTgt spid="2070"/>
                                        </p:tgtEl>
                                        <p:attrNameLst>
                                          <p:attrName>ppt_h</p:attrName>
                                        </p:attrNameLst>
                                      </p:cBhvr>
                                      <p:tavLst>
                                        <p:tav tm="0">
                                          <p:val>
                                            <p:strVal val="#ppt_h"/>
                                          </p:val>
                                        </p:tav>
                                        <p:tav tm="100000">
                                          <p:val>
                                            <p:strVal val="#ppt_h"/>
                                          </p:val>
                                        </p:tav>
                                      </p:tavLst>
                                    </p:anim>
                                    <p:animEffect transition="in" filter="fade">
                                      <p:cBhvr>
                                        <p:cTn id="9" dur="1000"/>
                                        <p:tgtEl>
                                          <p:spTgt spid="2070"/>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2071">
                                            <p:txEl>
                                              <p:pRg st="0" end="0"/>
                                            </p:txEl>
                                          </p:spTgt>
                                        </p:tgtEl>
                                        <p:attrNameLst>
                                          <p:attrName>style.visibility</p:attrName>
                                        </p:attrNameLst>
                                      </p:cBhvr>
                                      <p:to>
                                        <p:strVal val="visible"/>
                                      </p:to>
                                    </p:set>
                                    <p:anim calcmode="lin" valueType="num">
                                      <p:cBhvr>
                                        <p:cTn id="14" dur="1000" fill="hold"/>
                                        <p:tgtEl>
                                          <p:spTgt spid="2071">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2071">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2071">
                                            <p:txEl>
                                              <p:pRg st="0" end="0"/>
                                            </p:txEl>
                                          </p:spTgt>
                                        </p:tgtEl>
                                      </p:cBhvr>
                                    </p:animEffect>
                                  </p:childTnLst>
                                </p:cTn>
                              </p:par>
                              <p:par>
                                <p:cTn id="17" presetID="50" presetClass="entr" presetSubtype="0" decel="100000" fill="hold" grpId="0" nodeType="withEffect">
                                  <p:stCondLst>
                                    <p:cond delay="0"/>
                                  </p:stCondLst>
                                  <p:childTnLst>
                                    <p:set>
                                      <p:cBhvr>
                                        <p:cTn id="18" dur="1" fill="hold">
                                          <p:stCondLst>
                                            <p:cond delay="0"/>
                                          </p:stCondLst>
                                        </p:cTn>
                                        <p:tgtEl>
                                          <p:spTgt spid="2071">
                                            <p:txEl>
                                              <p:pRg st="1" end="1"/>
                                            </p:txEl>
                                          </p:spTgt>
                                        </p:tgtEl>
                                        <p:attrNameLst>
                                          <p:attrName>style.visibility</p:attrName>
                                        </p:attrNameLst>
                                      </p:cBhvr>
                                      <p:to>
                                        <p:strVal val="visible"/>
                                      </p:to>
                                    </p:set>
                                    <p:anim calcmode="lin" valueType="num">
                                      <p:cBhvr>
                                        <p:cTn id="19" dur="1000" fill="hold"/>
                                        <p:tgtEl>
                                          <p:spTgt spid="2071">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2071">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2071">
                                            <p:txEl>
                                              <p:pRg st="1" end="1"/>
                                            </p:txEl>
                                          </p:spTgt>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2071">
                                            <p:txEl>
                                              <p:pRg st="2" end="2"/>
                                            </p:txEl>
                                          </p:spTgt>
                                        </p:tgtEl>
                                        <p:attrNameLst>
                                          <p:attrName>style.visibility</p:attrName>
                                        </p:attrNameLst>
                                      </p:cBhvr>
                                      <p:to>
                                        <p:strVal val="visible"/>
                                      </p:to>
                                    </p:set>
                                    <p:anim calcmode="lin" valueType="num">
                                      <p:cBhvr>
                                        <p:cTn id="24" dur="1000" fill="hold"/>
                                        <p:tgtEl>
                                          <p:spTgt spid="2071">
                                            <p:txEl>
                                              <p:pRg st="2" end="2"/>
                                            </p:txEl>
                                          </p:spTgt>
                                        </p:tgtEl>
                                        <p:attrNameLst>
                                          <p:attrName>ppt_w</p:attrName>
                                        </p:attrNameLst>
                                      </p:cBhvr>
                                      <p:tavLst>
                                        <p:tav tm="0">
                                          <p:val>
                                            <p:strVal val="#ppt_w+.3"/>
                                          </p:val>
                                        </p:tav>
                                        <p:tav tm="100000">
                                          <p:val>
                                            <p:strVal val="#ppt_w"/>
                                          </p:val>
                                        </p:tav>
                                      </p:tavLst>
                                    </p:anim>
                                    <p:anim calcmode="lin" valueType="num">
                                      <p:cBhvr>
                                        <p:cTn id="25" dur="1000" fill="hold"/>
                                        <p:tgtEl>
                                          <p:spTgt spid="2071">
                                            <p:txEl>
                                              <p:pRg st="2" end="2"/>
                                            </p:txEl>
                                          </p:spTgt>
                                        </p:tgtEl>
                                        <p:attrNameLst>
                                          <p:attrName>ppt_h</p:attrName>
                                        </p:attrNameLst>
                                      </p:cBhvr>
                                      <p:tavLst>
                                        <p:tav tm="0">
                                          <p:val>
                                            <p:strVal val="#ppt_h"/>
                                          </p:val>
                                        </p:tav>
                                        <p:tav tm="100000">
                                          <p:val>
                                            <p:strVal val="#ppt_h"/>
                                          </p:val>
                                        </p:tav>
                                      </p:tavLst>
                                    </p:anim>
                                    <p:animEffect transition="in" filter="fade">
                                      <p:cBhvr>
                                        <p:cTn id="26" dur="1000"/>
                                        <p:tgtEl>
                                          <p:spTgt spid="2071">
                                            <p:txEl>
                                              <p:pRg st="2" end="2"/>
                                            </p:txEl>
                                          </p:spTgt>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2071">
                                            <p:txEl>
                                              <p:pRg st="3" end="3"/>
                                            </p:txEl>
                                          </p:spTgt>
                                        </p:tgtEl>
                                        <p:attrNameLst>
                                          <p:attrName>style.visibility</p:attrName>
                                        </p:attrNameLst>
                                      </p:cBhvr>
                                      <p:to>
                                        <p:strVal val="visible"/>
                                      </p:to>
                                    </p:set>
                                    <p:anim calcmode="lin" valueType="num">
                                      <p:cBhvr>
                                        <p:cTn id="29" dur="1000" fill="hold"/>
                                        <p:tgtEl>
                                          <p:spTgt spid="2071">
                                            <p:txEl>
                                              <p:pRg st="3" end="3"/>
                                            </p:txEl>
                                          </p:spTgt>
                                        </p:tgtEl>
                                        <p:attrNameLst>
                                          <p:attrName>ppt_w</p:attrName>
                                        </p:attrNameLst>
                                      </p:cBhvr>
                                      <p:tavLst>
                                        <p:tav tm="0">
                                          <p:val>
                                            <p:strVal val="#ppt_w+.3"/>
                                          </p:val>
                                        </p:tav>
                                        <p:tav tm="100000">
                                          <p:val>
                                            <p:strVal val="#ppt_w"/>
                                          </p:val>
                                        </p:tav>
                                      </p:tavLst>
                                    </p:anim>
                                    <p:anim calcmode="lin" valueType="num">
                                      <p:cBhvr>
                                        <p:cTn id="30" dur="1000" fill="hold"/>
                                        <p:tgtEl>
                                          <p:spTgt spid="2071">
                                            <p:txEl>
                                              <p:pRg st="3" end="3"/>
                                            </p:txEl>
                                          </p:spTgt>
                                        </p:tgtEl>
                                        <p:attrNameLst>
                                          <p:attrName>ppt_h</p:attrName>
                                        </p:attrNameLst>
                                      </p:cBhvr>
                                      <p:tavLst>
                                        <p:tav tm="0">
                                          <p:val>
                                            <p:strVal val="#ppt_h"/>
                                          </p:val>
                                        </p:tav>
                                        <p:tav tm="100000">
                                          <p:val>
                                            <p:strVal val="#ppt_h"/>
                                          </p:val>
                                        </p:tav>
                                      </p:tavLst>
                                    </p:anim>
                                    <p:animEffect transition="in" filter="fade">
                                      <p:cBhvr>
                                        <p:cTn id="31" dur="1000"/>
                                        <p:tgtEl>
                                          <p:spTgt spid="2071">
                                            <p:txEl>
                                              <p:pRg st="3" end="3"/>
                                            </p:txEl>
                                          </p:spTgt>
                                        </p:tgtEl>
                                      </p:cBhvr>
                                    </p:animEffect>
                                  </p:childTnLst>
                                </p:cTn>
                              </p:par>
                              <p:par>
                                <p:cTn id="32" presetID="50" presetClass="entr" presetSubtype="0" decel="100000" fill="hold" grpId="0" nodeType="withEffect">
                                  <p:stCondLst>
                                    <p:cond delay="0"/>
                                  </p:stCondLst>
                                  <p:childTnLst>
                                    <p:set>
                                      <p:cBhvr>
                                        <p:cTn id="33" dur="1" fill="hold">
                                          <p:stCondLst>
                                            <p:cond delay="0"/>
                                          </p:stCondLst>
                                        </p:cTn>
                                        <p:tgtEl>
                                          <p:spTgt spid="2071">
                                            <p:txEl>
                                              <p:pRg st="4" end="4"/>
                                            </p:txEl>
                                          </p:spTgt>
                                        </p:tgtEl>
                                        <p:attrNameLst>
                                          <p:attrName>style.visibility</p:attrName>
                                        </p:attrNameLst>
                                      </p:cBhvr>
                                      <p:to>
                                        <p:strVal val="visible"/>
                                      </p:to>
                                    </p:set>
                                    <p:anim calcmode="lin" valueType="num">
                                      <p:cBhvr>
                                        <p:cTn id="34" dur="1000" fill="hold"/>
                                        <p:tgtEl>
                                          <p:spTgt spid="2071">
                                            <p:txEl>
                                              <p:pRg st="4" end="4"/>
                                            </p:txEl>
                                          </p:spTgt>
                                        </p:tgtEl>
                                        <p:attrNameLst>
                                          <p:attrName>ppt_w</p:attrName>
                                        </p:attrNameLst>
                                      </p:cBhvr>
                                      <p:tavLst>
                                        <p:tav tm="0">
                                          <p:val>
                                            <p:strVal val="#ppt_w+.3"/>
                                          </p:val>
                                        </p:tav>
                                        <p:tav tm="100000">
                                          <p:val>
                                            <p:strVal val="#ppt_w"/>
                                          </p:val>
                                        </p:tav>
                                      </p:tavLst>
                                    </p:anim>
                                    <p:anim calcmode="lin" valueType="num">
                                      <p:cBhvr>
                                        <p:cTn id="35" dur="1000" fill="hold"/>
                                        <p:tgtEl>
                                          <p:spTgt spid="2071">
                                            <p:txEl>
                                              <p:pRg st="4" end="4"/>
                                            </p:txEl>
                                          </p:spTgt>
                                        </p:tgtEl>
                                        <p:attrNameLst>
                                          <p:attrName>ppt_h</p:attrName>
                                        </p:attrNameLst>
                                      </p:cBhvr>
                                      <p:tavLst>
                                        <p:tav tm="0">
                                          <p:val>
                                            <p:strVal val="#ppt_h"/>
                                          </p:val>
                                        </p:tav>
                                        <p:tav tm="100000">
                                          <p:val>
                                            <p:strVal val="#ppt_h"/>
                                          </p:val>
                                        </p:tav>
                                      </p:tavLst>
                                    </p:anim>
                                    <p:animEffect transition="in" filter="fade">
                                      <p:cBhvr>
                                        <p:cTn id="36" dur="1000"/>
                                        <p:tgtEl>
                                          <p:spTgt spid="20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0" grpId="0"/>
      <p:bldP spid="2071" grpId="0" build="p">
        <p:tmplLst>
          <p:tmpl lvl="1">
            <p:tnLst>
              <p:par>
                <p:cTn xmlns:p14="http://schemas.microsoft.com/office/powerpoint/2010/main" presetID="50" presetClass="entr" presetSubtype="0" decel="100000" fill="hold" nodeType="click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p:cTn dur="1000" fill="hold"/>
                        <p:tgtEl>
                          <p:spTgt spid="2071"/>
                        </p:tgtEl>
                        <p:attrNameLst>
                          <p:attrName>ppt_w</p:attrName>
                        </p:attrNameLst>
                      </p:cBhvr>
                      <p:tavLst>
                        <p:tav tm="0">
                          <p:val>
                            <p:strVal val="#ppt_w+.3"/>
                          </p:val>
                        </p:tav>
                        <p:tav tm="100000">
                          <p:val>
                            <p:strVal val="#ppt_w"/>
                          </p:val>
                        </p:tav>
                      </p:tavLst>
                    </p:anim>
                    <p:anim calcmode="lin" valueType="num">
                      <p:cBhvr>
                        <p:cTn dur="1000" fill="hold"/>
                        <p:tgtEl>
                          <p:spTgt spid="2071"/>
                        </p:tgtEl>
                        <p:attrNameLst>
                          <p:attrName>ppt_h</p:attrName>
                        </p:attrNameLst>
                      </p:cBhvr>
                      <p:tavLst>
                        <p:tav tm="0">
                          <p:val>
                            <p:strVal val="#ppt_h"/>
                          </p:val>
                        </p:tav>
                        <p:tav tm="100000">
                          <p:val>
                            <p:strVal val="#ppt_h"/>
                          </p:val>
                        </p:tav>
                      </p:tavLst>
                    </p:anim>
                    <p:animEffect transition="in" filter="fade">
                      <p:cBhvr>
                        <p:cTn dur="1000"/>
                        <p:tgtEl>
                          <p:spTgt spid="2071"/>
                        </p:tgtEl>
                      </p:cBhvr>
                    </p:animEffect>
                  </p:childTnLst>
                </p:cTn>
              </p:par>
            </p:tnLst>
          </p:tmpl>
          <p:tmpl lvl="2">
            <p:tnLst>
              <p:par>
                <p:cTn xmlns:p14="http://schemas.microsoft.com/office/powerpoint/2010/main" presetID="50" presetClass="entr" presetSubtype="0" decel="100000"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p:cTn dur="1000" fill="hold"/>
                        <p:tgtEl>
                          <p:spTgt spid="2071"/>
                        </p:tgtEl>
                        <p:attrNameLst>
                          <p:attrName>ppt_w</p:attrName>
                        </p:attrNameLst>
                      </p:cBhvr>
                      <p:tavLst>
                        <p:tav tm="0">
                          <p:val>
                            <p:strVal val="#ppt_w+.3"/>
                          </p:val>
                        </p:tav>
                        <p:tav tm="100000">
                          <p:val>
                            <p:strVal val="#ppt_w"/>
                          </p:val>
                        </p:tav>
                      </p:tavLst>
                    </p:anim>
                    <p:anim calcmode="lin" valueType="num">
                      <p:cBhvr>
                        <p:cTn dur="1000" fill="hold"/>
                        <p:tgtEl>
                          <p:spTgt spid="2071"/>
                        </p:tgtEl>
                        <p:attrNameLst>
                          <p:attrName>ppt_h</p:attrName>
                        </p:attrNameLst>
                      </p:cBhvr>
                      <p:tavLst>
                        <p:tav tm="0">
                          <p:val>
                            <p:strVal val="#ppt_h"/>
                          </p:val>
                        </p:tav>
                        <p:tav tm="100000">
                          <p:val>
                            <p:strVal val="#ppt_h"/>
                          </p:val>
                        </p:tav>
                      </p:tavLst>
                    </p:anim>
                    <p:animEffect transition="in" filter="fade">
                      <p:cBhvr>
                        <p:cTn dur="1000"/>
                        <p:tgtEl>
                          <p:spTgt spid="2071"/>
                        </p:tgtEl>
                      </p:cBhvr>
                    </p:animEffect>
                  </p:childTnLst>
                </p:cTn>
              </p:par>
            </p:tnLst>
          </p:tmpl>
          <p:tmpl lvl="3">
            <p:tnLst>
              <p:par>
                <p:cTn xmlns:p14="http://schemas.microsoft.com/office/powerpoint/2010/main" presetID="50" presetClass="entr" presetSubtype="0" decel="100000"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p:cTn dur="1000" fill="hold"/>
                        <p:tgtEl>
                          <p:spTgt spid="2071"/>
                        </p:tgtEl>
                        <p:attrNameLst>
                          <p:attrName>ppt_w</p:attrName>
                        </p:attrNameLst>
                      </p:cBhvr>
                      <p:tavLst>
                        <p:tav tm="0">
                          <p:val>
                            <p:strVal val="#ppt_w+.3"/>
                          </p:val>
                        </p:tav>
                        <p:tav tm="100000">
                          <p:val>
                            <p:strVal val="#ppt_w"/>
                          </p:val>
                        </p:tav>
                      </p:tavLst>
                    </p:anim>
                    <p:anim calcmode="lin" valueType="num">
                      <p:cBhvr>
                        <p:cTn dur="1000" fill="hold"/>
                        <p:tgtEl>
                          <p:spTgt spid="2071"/>
                        </p:tgtEl>
                        <p:attrNameLst>
                          <p:attrName>ppt_h</p:attrName>
                        </p:attrNameLst>
                      </p:cBhvr>
                      <p:tavLst>
                        <p:tav tm="0">
                          <p:val>
                            <p:strVal val="#ppt_h"/>
                          </p:val>
                        </p:tav>
                        <p:tav tm="100000">
                          <p:val>
                            <p:strVal val="#ppt_h"/>
                          </p:val>
                        </p:tav>
                      </p:tavLst>
                    </p:anim>
                    <p:animEffect transition="in" filter="fade">
                      <p:cBhvr>
                        <p:cTn dur="1000"/>
                        <p:tgtEl>
                          <p:spTgt spid="2071"/>
                        </p:tgtEl>
                      </p:cBhvr>
                    </p:animEffect>
                  </p:childTnLst>
                </p:cTn>
              </p:par>
            </p:tnLst>
          </p:tmpl>
          <p:tmpl lvl="4">
            <p:tnLst>
              <p:par>
                <p:cTn xmlns:p14="http://schemas.microsoft.com/office/powerpoint/2010/main" presetID="50" presetClass="entr" presetSubtype="0" decel="100000"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p:cTn dur="1000" fill="hold"/>
                        <p:tgtEl>
                          <p:spTgt spid="2071"/>
                        </p:tgtEl>
                        <p:attrNameLst>
                          <p:attrName>ppt_w</p:attrName>
                        </p:attrNameLst>
                      </p:cBhvr>
                      <p:tavLst>
                        <p:tav tm="0">
                          <p:val>
                            <p:strVal val="#ppt_w+.3"/>
                          </p:val>
                        </p:tav>
                        <p:tav tm="100000">
                          <p:val>
                            <p:strVal val="#ppt_w"/>
                          </p:val>
                        </p:tav>
                      </p:tavLst>
                    </p:anim>
                    <p:anim calcmode="lin" valueType="num">
                      <p:cBhvr>
                        <p:cTn dur="1000" fill="hold"/>
                        <p:tgtEl>
                          <p:spTgt spid="2071"/>
                        </p:tgtEl>
                        <p:attrNameLst>
                          <p:attrName>ppt_h</p:attrName>
                        </p:attrNameLst>
                      </p:cBhvr>
                      <p:tavLst>
                        <p:tav tm="0">
                          <p:val>
                            <p:strVal val="#ppt_h"/>
                          </p:val>
                        </p:tav>
                        <p:tav tm="100000">
                          <p:val>
                            <p:strVal val="#ppt_h"/>
                          </p:val>
                        </p:tav>
                      </p:tavLst>
                    </p:anim>
                    <p:animEffect transition="in" filter="fade">
                      <p:cBhvr>
                        <p:cTn dur="1000"/>
                        <p:tgtEl>
                          <p:spTgt spid="2071"/>
                        </p:tgtEl>
                      </p:cBhvr>
                    </p:animEffect>
                  </p:childTnLst>
                </p:cTn>
              </p:par>
            </p:tnLst>
          </p:tmpl>
          <p:tmpl lvl="5">
            <p:tnLst>
              <p:par>
                <p:cTn xmlns:p14="http://schemas.microsoft.com/office/powerpoint/2010/main" presetID="50" presetClass="entr" presetSubtype="0" decel="100000"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p:cTn dur="1000" fill="hold"/>
                        <p:tgtEl>
                          <p:spTgt spid="2071"/>
                        </p:tgtEl>
                        <p:attrNameLst>
                          <p:attrName>ppt_w</p:attrName>
                        </p:attrNameLst>
                      </p:cBhvr>
                      <p:tavLst>
                        <p:tav tm="0">
                          <p:val>
                            <p:strVal val="#ppt_w+.3"/>
                          </p:val>
                        </p:tav>
                        <p:tav tm="100000">
                          <p:val>
                            <p:strVal val="#ppt_w"/>
                          </p:val>
                        </p:tav>
                      </p:tavLst>
                    </p:anim>
                    <p:anim calcmode="lin" valueType="num">
                      <p:cBhvr>
                        <p:cTn dur="1000" fill="hold"/>
                        <p:tgtEl>
                          <p:spTgt spid="2071"/>
                        </p:tgtEl>
                        <p:attrNameLst>
                          <p:attrName>ppt_h</p:attrName>
                        </p:attrNameLst>
                      </p:cBhvr>
                      <p:tavLst>
                        <p:tav tm="0">
                          <p:val>
                            <p:strVal val="#ppt_h"/>
                          </p:val>
                        </p:tav>
                        <p:tav tm="100000">
                          <p:val>
                            <p:strVal val="#ppt_h"/>
                          </p:val>
                        </p:tav>
                      </p:tavLst>
                    </p:anim>
                    <p:animEffect transition="in" filter="fade">
                      <p:cBhvr>
                        <p:cTn dur="1000"/>
                        <p:tgtEl>
                          <p:spTgt spid="2071"/>
                        </p:tgtEl>
                      </p:cBhvr>
                    </p:animEffect>
                  </p:childTnLst>
                </p:cTn>
              </p:par>
            </p:tnLst>
          </p:tmpl>
        </p:tmplLst>
      </p:bldP>
    </p:bldLst>
  </p:timing>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defRPr>
      </a:lvl2pPr>
      <a:lvl3pPr algn="ctr" rtl="0" eaLnBrk="0" fontAlgn="base" hangingPunct="0">
        <a:spcBef>
          <a:spcPct val="0"/>
        </a:spcBef>
        <a:spcAft>
          <a:spcPct val="0"/>
        </a:spcAft>
        <a:defRPr kumimoji="1" sz="4400">
          <a:solidFill>
            <a:schemeClr val="tx2"/>
          </a:solidFill>
          <a:latin typeface="Times New Roman" pitchFamily="18" charset="0"/>
        </a:defRPr>
      </a:lvl3pPr>
      <a:lvl4pPr algn="ctr" rtl="0" eaLnBrk="0" fontAlgn="base" hangingPunct="0">
        <a:spcBef>
          <a:spcPct val="0"/>
        </a:spcBef>
        <a:spcAft>
          <a:spcPct val="0"/>
        </a:spcAft>
        <a:defRPr kumimoji="1" sz="4400">
          <a:solidFill>
            <a:schemeClr val="tx2"/>
          </a:solidFill>
          <a:latin typeface="Times New Roman" pitchFamily="18" charset="0"/>
        </a:defRPr>
      </a:lvl4pPr>
      <a:lvl5pPr algn="ctr" rtl="0" eaLnBrk="0" fontAlgn="base" hangingPunct="0">
        <a:spcBef>
          <a:spcPct val="0"/>
        </a:spcBef>
        <a:spcAft>
          <a:spcPct val="0"/>
        </a:spcAft>
        <a:defRPr kumimoji="1" sz="4400">
          <a:solidFill>
            <a:schemeClr val="tx2"/>
          </a:solidFill>
          <a:latin typeface="Times New Roman" pitchFamily="18" charset="0"/>
        </a:defRPr>
      </a:lvl5pPr>
      <a:lvl6pPr marL="457200" algn="ctr" rtl="0" fontAlgn="base">
        <a:spcBef>
          <a:spcPct val="0"/>
        </a:spcBef>
        <a:spcAft>
          <a:spcPct val="0"/>
        </a:spcAft>
        <a:defRPr kumimoji="1" sz="4400">
          <a:solidFill>
            <a:schemeClr val="tx2"/>
          </a:solidFill>
          <a:latin typeface="Times New Roman" pitchFamily="18" charset="0"/>
        </a:defRPr>
      </a:lvl6pPr>
      <a:lvl7pPr marL="914400" algn="ctr" rtl="0" fontAlgn="base">
        <a:spcBef>
          <a:spcPct val="0"/>
        </a:spcBef>
        <a:spcAft>
          <a:spcPct val="0"/>
        </a:spcAft>
        <a:defRPr kumimoji="1" sz="4400">
          <a:solidFill>
            <a:schemeClr val="tx2"/>
          </a:solidFill>
          <a:latin typeface="Times New Roman" pitchFamily="18" charset="0"/>
        </a:defRPr>
      </a:lvl7pPr>
      <a:lvl8pPr marL="1371600" algn="ctr" rtl="0" fontAlgn="base">
        <a:spcBef>
          <a:spcPct val="0"/>
        </a:spcBef>
        <a:spcAft>
          <a:spcPct val="0"/>
        </a:spcAft>
        <a:defRPr kumimoji="1" sz="4400">
          <a:solidFill>
            <a:schemeClr val="tx2"/>
          </a:solidFill>
          <a:latin typeface="Times New Roman" pitchFamily="18" charset="0"/>
        </a:defRPr>
      </a:lvl8pPr>
      <a:lvl9pPr marL="1828800" algn="ctr" rtl="0" fontAlgn="base">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fontAlgn="base">
        <a:spcBef>
          <a:spcPct val="20000"/>
        </a:spcBef>
        <a:spcAft>
          <a:spcPct val="0"/>
        </a:spcAft>
        <a:buChar char="•"/>
        <a:defRPr kumimoji="1" sz="2000">
          <a:solidFill>
            <a:schemeClr val="tx1"/>
          </a:solidFill>
          <a:latin typeface="+mn-lt"/>
        </a:defRPr>
      </a:lvl6pPr>
      <a:lvl7pPr marL="2971800" indent="-228600" algn="l" rtl="0" fontAlgn="base">
        <a:spcBef>
          <a:spcPct val="20000"/>
        </a:spcBef>
        <a:spcAft>
          <a:spcPct val="0"/>
        </a:spcAft>
        <a:buChar char="•"/>
        <a:defRPr kumimoji="1" sz="2000">
          <a:solidFill>
            <a:schemeClr val="tx1"/>
          </a:solidFill>
          <a:latin typeface="+mn-lt"/>
        </a:defRPr>
      </a:lvl7pPr>
      <a:lvl8pPr marL="3429000" indent="-228600" algn="l" rtl="0" fontAlgn="base">
        <a:spcBef>
          <a:spcPct val="20000"/>
        </a:spcBef>
        <a:spcAft>
          <a:spcPct val="0"/>
        </a:spcAft>
        <a:buChar char="•"/>
        <a:defRPr kumimoji="1" sz="2000">
          <a:solidFill>
            <a:schemeClr val="tx1"/>
          </a:solidFill>
          <a:latin typeface="+mn-lt"/>
        </a:defRPr>
      </a:lvl8pPr>
      <a:lvl9pPr marL="3886200" indent="-228600" algn="l" rtl="0" fontAlgn="base">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 name="Line 3"/>
          <p:cNvSpPr>
            <a:spLocks noChangeShapeType="1"/>
          </p:cNvSpPr>
          <p:nvPr/>
        </p:nvSpPr>
        <p:spPr bwMode="auto">
          <a:xfrm>
            <a:off x="0" y="1828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31" name="Line 4"/>
          <p:cNvSpPr>
            <a:spLocks noChangeShapeType="1"/>
          </p:cNvSpPr>
          <p:nvPr/>
        </p:nvSpPr>
        <p:spPr bwMode="auto">
          <a:xfrm>
            <a:off x="0" y="2133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32" name="Line 5"/>
          <p:cNvSpPr>
            <a:spLocks noChangeShapeType="1"/>
          </p:cNvSpPr>
          <p:nvPr/>
        </p:nvSpPr>
        <p:spPr bwMode="auto">
          <a:xfrm>
            <a:off x="0" y="2438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33" name="Line 6"/>
          <p:cNvSpPr>
            <a:spLocks noChangeShapeType="1"/>
          </p:cNvSpPr>
          <p:nvPr/>
        </p:nvSpPr>
        <p:spPr bwMode="auto">
          <a:xfrm>
            <a:off x="0" y="2743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34" name="Line 7"/>
          <p:cNvSpPr>
            <a:spLocks noChangeShapeType="1"/>
          </p:cNvSpPr>
          <p:nvPr/>
        </p:nvSpPr>
        <p:spPr bwMode="auto">
          <a:xfrm>
            <a:off x="0" y="3048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57" name="Line 8"/>
          <p:cNvSpPr>
            <a:spLocks noChangeShapeType="1"/>
          </p:cNvSpPr>
          <p:nvPr/>
        </p:nvSpPr>
        <p:spPr bwMode="auto">
          <a:xfrm>
            <a:off x="0" y="3352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58" name="Line 9"/>
          <p:cNvSpPr>
            <a:spLocks noChangeShapeType="1"/>
          </p:cNvSpPr>
          <p:nvPr/>
        </p:nvSpPr>
        <p:spPr bwMode="auto">
          <a:xfrm>
            <a:off x="0" y="3657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59" name="Line 10"/>
          <p:cNvSpPr>
            <a:spLocks noChangeShapeType="1"/>
          </p:cNvSpPr>
          <p:nvPr/>
        </p:nvSpPr>
        <p:spPr bwMode="auto">
          <a:xfrm>
            <a:off x="0" y="3962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60" name="Line 11"/>
          <p:cNvSpPr>
            <a:spLocks noChangeShapeType="1"/>
          </p:cNvSpPr>
          <p:nvPr/>
        </p:nvSpPr>
        <p:spPr bwMode="auto">
          <a:xfrm>
            <a:off x="0" y="4267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61" name="Line 12"/>
          <p:cNvSpPr>
            <a:spLocks noChangeShapeType="1"/>
          </p:cNvSpPr>
          <p:nvPr/>
        </p:nvSpPr>
        <p:spPr bwMode="auto">
          <a:xfrm>
            <a:off x="0" y="4572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62" name="Line 13"/>
          <p:cNvSpPr>
            <a:spLocks noChangeShapeType="1"/>
          </p:cNvSpPr>
          <p:nvPr/>
        </p:nvSpPr>
        <p:spPr bwMode="auto">
          <a:xfrm>
            <a:off x="0" y="4876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63" name="Line 14"/>
          <p:cNvSpPr>
            <a:spLocks noChangeShapeType="1"/>
          </p:cNvSpPr>
          <p:nvPr/>
        </p:nvSpPr>
        <p:spPr bwMode="auto">
          <a:xfrm>
            <a:off x="0" y="5181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64" name="Line 15"/>
          <p:cNvSpPr>
            <a:spLocks noChangeShapeType="1"/>
          </p:cNvSpPr>
          <p:nvPr/>
        </p:nvSpPr>
        <p:spPr bwMode="auto">
          <a:xfrm>
            <a:off x="0" y="5486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65" name="Line 16"/>
          <p:cNvSpPr>
            <a:spLocks noChangeShapeType="1"/>
          </p:cNvSpPr>
          <p:nvPr/>
        </p:nvSpPr>
        <p:spPr bwMode="auto">
          <a:xfrm>
            <a:off x="0" y="5791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66" name="Line 17"/>
          <p:cNvSpPr>
            <a:spLocks noChangeShapeType="1"/>
          </p:cNvSpPr>
          <p:nvPr/>
        </p:nvSpPr>
        <p:spPr bwMode="auto">
          <a:xfrm>
            <a:off x="0" y="6096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67" name="Line 18"/>
          <p:cNvSpPr>
            <a:spLocks noChangeShapeType="1"/>
          </p:cNvSpPr>
          <p:nvPr/>
        </p:nvSpPr>
        <p:spPr bwMode="auto">
          <a:xfrm>
            <a:off x="0" y="6400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68" name="Line 19"/>
          <p:cNvSpPr>
            <a:spLocks noChangeShapeType="1"/>
          </p:cNvSpPr>
          <p:nvPr/>
        </p:nvSpPr>
        <p:spPr bwMode="auto">
          <a:xfrm>
            <a:off x="0" y="6705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69" name="Oval 20"/>
          <p:cNvSpPr>
            <a:spLocks noChangeArrowheads="1"/>
          </p:cNvSpPr>
          <p:nvPr/>
        </p:nvSpPr>
        <p:spPr bwMode="auto">
          <a:xfrm rot="10800000">
            <a:off x="228600" y="32766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pPr>
              <a:defRPr/>
            </a:pPr>
            <a:endParaRPr lang="en-US" sz="2400" b="0">
              <a:latin typeface="Times New Roman" pitchFamily="18" charset="0"/>
            </a:endParaRPr>
          </a:p>
        </p:txBody>
      </p:sp>
      <p:sp>
        <p:nvSpPr>
          <p:cNvPr id="70" name="Oval 21"/>
          <p:cNvSpPr>
            <a:spLocks noChangeArrowheads="1"/>
          </p:cNvSpPr>
          <p:nvPr/>
        </p:nvSpPr>
        <p:spPr bwMode="auto">
          <a:xfrm rot="10800000">
            <a:off x="228600" y="7620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pPr>
              <a:defRPr/>
            </a:pPr>
            <a:endParaRPr lang="en-US" sz="2400" b="0">
              <a:latin typeface="Times New Roman" pitchFamily="18" charset="0"/>
            </a:endParaRPr>
          </a:p>
        </p:txBody>
      </p:sp>
      <p:sp>
        <p:nvSpPr>
          <p:cNvPr id="71" name="Oval 22"/>
          <p:cNvSpPr>
            <a:spLocks noChangeArrowheads="1"/>
          </p:cNvSpPr>
          <p:nvPr/>
        </p:nvSpPr>
        <p:spPr bwMode="auto">
          <a:xfrm rot="10800000">
            <a:off x="228600" y="57912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pPr>
              <a:defRPr/>
            </a:pPr>
            <a:endParaRPr lang="en-US" sz="2400" b="0">
              <a:latin typeface="Times New Roman" pitchFamily="18" charset="0"/>
            </a:endParaRPr>
          </a:p>
        </p:txBody>
      </p:sp>
      <p:sp>
        <p:nvSpPr>
          <p:cNvPr id="72" name="Line 23"/>
          <p:cNvSpPr>
            <a:spLocks noChangeShapeType="1"/>
          </p:cNvSpPr>
          <p:nvPr/>
        </p:nvSpPr>
        <p:spPr bwMode="auto">
          <a:xfrm>
            <a:off x="685800" y="0"/>
            <a:ext cx="0" cy="6858000"/>
          </a:xfrm>
          <a:prstGeom prst="line">
            <a:avLst/>
          </a:prstGeom>
          <a:noFill/>
          <a:ln w="9525">
            <a:solidFill>
              <a:srgbClr val="FF0000"/>
            </a:solidFill>
            <a:round/>
            <a:headEnd/>
            <a:tailEnd/>
          </a:ln>
          <a:effectLst/>
        </p:spPr>
        <p:txBody>
          <a:bodyPr/>
          <a:lstStyle/>
          <a:p>
            <a:pPr>
              <a:defRPr/>
            </a:pPr>
            <a:endParaRPr lang="en-US" sz="2400" b="0">
              <a:latin typeface="Times New Roman" pitchFamily="18" charset="0"/>
            </a:endParaRPr>
          </a:p>
        </p:txBody>
      </p:sp>
      <p:sp>
        <p:nvSpPr>
          <p:cNvPr id="73" name="Line 24"/>
          <p:cNvSpPr>
            <a:spLocks noChangeShapeType="1"/>
          </p:cNvSpPr>
          <p:nvPr/>
        </p:nvSpPr>
        <p:spPr bwMode="auto">
          <a:xfrm>
            <a:off x="8458200" y="0"/>
            <a:ext cx="0" cy="6858000"/>
          </a:xfrm>
          <a:prstGeom prst="line">
            <a:avLst/>
          </a:prstGeom>
          <a:noFill/>
          <a:ln w="9525">
            <a:solidFill>
              <a:srgbClr val="FF99CC"/>
            </a:solidFill>
            <a:round/>
            <a:headEnd/>
            <a:tailEnd/>
          </a:ln>
          <a:effectLst/>
        </p:spPr>
        <p:txBody>
          <a:bodyPr/>
          <a:lstStyle/>
          <a:p>
            <a:pPr>
              <a:defRPr/>
            </a:pPr>
            <a:endParaRPr lang="en-US" sz="2400" b="0">
              <a:latin typeface="Times New Roman" pitchFamily="18" charset="0"/>
            </a:endParaRPr>
          </a:p>
        </p:txBody>
      </p:sp>
      <p:sp>
        <p:nvSpPr>
          <p:cNvPr id="18456" name="Rectangle 2"/>
          <p:cNvSpPr>
            <a:spLocks noGrp="1" noChangeArrowheads="1"/>
          </p:cNvSpPr>
          <p:nvPr>
            <p:ph type="title"/>
          </p:nvPr>
        </p:nvSpPr>
        <p:spPr bwMode="auto">
          <a:xfrm>
            <a:off x="685800" y="198438"/>
            <a:ext cx="7772400" cy="18256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Master title style</a:t>
            </a:r>
          </a:p>
        </p:txBody>
      </p:sp>
      <p:sp>
        <p:nvSpPr>
          <p:cNvPr id="40985" name="Rectangle 3"/>
          <p:cNvSpPr>
            <a:spLocks noGrp="1" noChangeArrowheads="1"/>
          </p:cNvSpPr>
          <p:nvPr>
            <p:ph type="body" idx="1"/>
          </p:nvPr>
        </p:nvSpPr>
        <p:spPr bwMode="auto">
          <a:xfrm>
            <a:off x="685800" y="2225675"/>
            <a:ext cx="7772400" cy="3814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4" name="Rectangle 27"/>
          <p:cNvSpPr>
            <a:spLocks noGrp="1" noChangeArrowheads="1"/>
          </p:cNvSpPr>
          <p:nvPr>
            <p:ph type="dt" sz="half" idx="2"/>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b="0">
                <a:latin typeface="Arial" charset="0"/>
              </a:defRPr>
            </a:lvl1pPr>
          </a:lstStyle>
          <a:p>
            <a:pPr>
              <a:defRPr/>
            </a:pPr>
            <a:endParaRPr lang="en-US"/>
          </a:p>
        </p:txBody>
      </p:sp>
      <p:sp>
        <p:nvSpPr>
          <p:cNvPr id="75" name="Rectangle 28"/>
          <p:cNvSpPr>
            <a:spLocks noGrp="1" noChangeArrowheads="1"/>
          </p:cNvSpPr>
          <p:nvPr>
            <p:ph type="ftr" sz="quarter" idx="3"/>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b="0">
                <a:latin typeface="Arial" charset="0"/>
              </a:defRPr>
            </a:lvl1pPr>
          </a:lstStyle>
          <a:p>
            <a:pPr>
              <a:defRPr/>
            </a:pPr>
            <a:endParaRPr lang="en-US"/>
          </a:p>
        </p:txBody>
      </p:sp>
      <p:sp>
        <p:nvSpPr>
          <p:cNvPr id="76" name="Rectangle 29"/>
          <p:cNvSpPr>
            <a:spLocks noGrp="1" noChangeArrowheads="1"/>
          </p:cNvSpPr>
          <p:nvPr>
            <p:ph type="sldNum" sz="quarter" idx="4"/>
          </p:nvPr>
        </p:nvSpPr>
        <p:spPr bwMode="auto">
          <a:xfrm>
            <a:off x="6553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b="0">
                <a:latin typeface="Arial" charset="0"/>
              </a:defRPr>
            </a:lvl1pPr>
          </a:lstStyle>
          <a:p>
            <a:pPr>
              <a:defRPr/>
            </a:pPr>
            <a:fld id="{A5DFB926-FF72-4D5B-80E2-4EDF54739C4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Ls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8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4098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4098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4098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4098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5" grpId="0" build="p" autoUpdateAnimBg="0">
        <p:tmplLst>
          <p:tmpl lvl="1">
            <p:tnLst>
              <p:par>
                <p:cTn xmlns:p14="http://schemas.microsoft.com/office/powerpoint/2010/main" presetID="1" presetClass="entr" presetSubtype="0" fill="hold" nodeType="clickEffect">
                  <p:stCondLst>
                    <p:cond delay="0"/>
                  </p:stCondLst>
                  <p:childTnLst>
                    <p:set>
                      <p:cBhvr>
                        <p:cTn dur="1" fill="hold">
                          <p:stCondLst>
                            <p:cond delay="499"/>
                          </p:stCondLst>
                        </p:cTn>
                        <p:tgtEl>
                          <p:spTgt spid="40985"/>
                        </p:tgtEl>
                        <p:attrNameLst>
                          <p:attrName>style.visibility</p:attrName>
                        </p:attrNameLst>
                      </p:cBhvr>
                      <p:to>
                        <p:strVal val="visible"/>
                      </p:to>
                    </p:set>
                  </p:childTnLst>
                </p:cTn>
              </p:par>
            </p:tnLst>
          </p:tmpl>
          <p:tmpl lvl="2">
            <p:tnLst>
              <p:par>
                <p:cTn xmlns:p14="http://schemas.microsoft.com/office/powerpoint/2010/main" presetID="1" presetClass="entr" presetSubtype="0" fill="hold" nodeType="withEffect">
                  <p:stCondLst>
                    <p:cond delay="0"/>
                  </p:stCondLst>
                  <p:childTnLst>
                    <p:set>
                      <p:cBhvr>
                        <p:cTn dur="1" fill="hold">
                          <p:stCondLst>
                            <p:cond delay="499"/>
                          </p:stCondLst>
                        </p:cTn>
                        <p:tgtEl>
                          <p:spTgt spid="40985"/>
                        </p:tgtEl>
                        <p:attrNameLst>
                          <p:attrName>style.visibility</p:attrName>
                        </p:attrNameLst>
                      </p:cBhvr>
                      <p:to>
                        <p:strVal val="visible"/>
                      </p:to>
                    </p:set>
                  </p:childTnLst>
                </p:cTn>
              </p:par>
            </p:tnLst>
          </p:tmpl>
          <p:tmpl lvl="3">
            <p:tnLst>
              <p:par>
                <p:cTn xmlns:p14="http://schemas.microsoft.com/office/powerpoint/2010/main" presetID="1" presetClass="entr" presetSubtype="0" fill="hold" nodeType="withEffect">
                  <p:stCondLst>
                    <p:cond delay="0"/>
                  </p:stCondLst>
                  <p:childTnLst>
                    <p:set>
                      <p:cBhvr>
                        <p:cTn dur="1" fill="hold">
                          <p:stCondLst>
                            <p:cond delay="499"/>
                          </p:stCondLst>
                        </p:cTn>
                        <p:tgtEl>
                          <p:spTgt spid="40985"/>
                        </p:tgtEl>
                        <p:attrNameLst>
                          <p:attrName>style.visibility</p:attrName>
                        </p:attrNameLst>
                      </p:cBhvr>
                      <p:to>
                        <p:strVal val="visible"/>
                      </p:to>
                    </p:set>
                  </p:childTnLst>
                </p:cTn>
              </p:par>
            </p:tnLst>
          </p:tmpl>
          <p:tmpl lvl="4">
            <p:tnLst>
              <p:par>
                <p:cTn xmlns:p14="http://schemas.microsoft.com/office/powerpoint/2010/main" presetID="1" presetClass="entr" presetSubtype="0" fill="hold" nodeType="withEffect">
                  <p:stCondLst>
                    <p:cond delay="0"/>
                  </p:stCondLst>
                  <p:childTnLst>
                    <p:set>
                      <p:cBhvr>
                        <p:cTn dur="1" fill="hold">
                          <p:stCondLst>
                            <p:cond delay="499"/>
                          </p:stCondLst>
                        </p:cTn>
                        <p:tgtEl>
                          <p:spTgt spid="40985"/>
                        </p:tgtEl>
                        <p:attrNameLst>
                          <p:attrName>style.visibility</p:attrName>
                        </p:attrNameLst>
                      </p:cBhvr>
                      <p:to>
                        <p:strVal val="visible"/>
                      </p:to>
                    </p:set>
                  </p:childTnLst>
                </p:cTn>
              </p:par>
            </p:tnLst>
          </p:tmpl>
          <p:tmpl lvl="5">
            <p:tnLst>
              <p:par>
                <p:cTn xmlns:p14="http://schemas.microsoft.com/office/powerpoint/2010/main" presetID="1" presetClass="entr" presetSubtype="0" fill="hold" nodeType="withEffect">
                  <p:stCondLst>
                    <p:cond delay="0"/>
                  </p:stCondLst>
                  <p:childTnLst>
                    <p:set>
                      <p:cBhvr>
                        <p:cTn dur="1" fill="hold">
                          <p:stCondLst>
                            <p:cond delay="499"/>
                          </p:stCondLst>
                        </p:cTn>
                        <p:tgtEl>
                          <p:spTgt spid="40985"/>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6000" b="1">
          <a:solidFill>
            <a:schemeClr val="tx2"/>
          </a:solidFill>
          <a:latin typeface="+mj-lt"/>
          <a:ea typeface="+mj-ea"/>
          <a:cs typeface="+mj-cs"/>
        </a:defRPr>
      </a:lvl1pPr>
      <a:lvl2pPr algn="ctr" rtl="0" eaLnBrk="0" fontAlgn="base" hangingPunct="0">
        <a:spcBef>
          <a:spcPct val="0"/>
        </a:spcBef>
        <a:spcAft>
          <a:spcPct val="0"/>
        </a:spcAft>
        <a:defRPr sz="6000" b="1">
          <a:solidFill>
            <a:schemeClr val="tx2"/>
          </a:solidFill>
          <a:latin typeface="Arial Black" pitchFamily="34" charset="0"/>
        </a:defRPr>
      </a:lvl2pPr>
      <a:lvl3pPr algn="ctr" rtl="0" eaLnBrk="0" fontAlgn="base" hangingPunct="0">
        <a:spcBef>
          <a:spcPct val="0"/>
        </a:spcBef>
        <a:spcAft>
          <a:spcPct val="0"/>
        </a:spcAft>
        <a:defRPr sz="6000" b="1">
          <a:solidFill>
            <a:schemeClr val="tx2"/>
          </a:solidFill>
          <a:latin typeface="Arial Black" pitchFamily="34" charset="0"/>
        </a:defRPr>
      </a:lvl3pPr>
      <a:lvl4pPr algn="ctr" rtl="0" eaLnBrk="0" fontAlgn="base" hangingPunct="0">
        <a:spcBef>
          <a:spcPct val="0"/>
        </a:spcBef>
        <a:spcAft>
          <a:spcPct val="0"/>
        </a:spcAft>
        <a:defRPr sz="6000" b="1">
          <a:solidFill>
            <a:schemeClr val="tx2"/>
          </a:solidFill>
          <a:latin typeface="Arial Black" pitchFamily="34" charset="0"/>
        </a:defRPr>
      </a:lvl4pPr>
      <a:lvl5pPr algn="ctr" rtl="0" eaLnBrk="0" fontAlgn="base" hangingPunct="0">
        <a:spcBef>
          <a:spcPct val="0"/>
        </a:spcBef>
        <a:spcAft>
          <a:spcPct val="0"/>
        </a:spcAft>
        <a:defRPr sz="6000" b="1">
          <a:solidFill>
            <a:schemeClr val="tx2"/>
          </a:solidFill>
          <a:latin typeface="Arial Black" pitchFamily="34" charset="0"/>
        </a:defRPr>
      </a:lvl5pPr>
      <a:lvl6pPr marL="457200" algn="ctr" rtl="0" eaLnBrk="0" fontAlgn="base" hangingPunct="0">
        <a:spcBef>
          <a:spcPct val="0"/>
        </a:spcBef>
        <a:spcAft>
          <a:spcPct val="0"/>
        </a:spcAft>
        <a:defRPr sz="6000" b="1">
          <a:solidFill>
            <a:schemeClr val="tx2"/>
          </a:solidFill>
          <a:latin typeface="Arial Black" pitchFamily="34" charset="0"/>
        </a:defRPr>
      </a:lvl6pPr>
      <a:lvl7pPr marL="914400" algn="ctr" rtl="0" eaLnBrk="0" fontAlgn="base" hangingPunct="0">
        <a:spcBef>
          <a:spcPct val="0"/>
        </a:spcBef>
        <a:spcAft>
          <a:spcPct val="0"/>
        </a:spcAft>
        <a:defRPr sz="6000" b="1">
          <a:solidFill>
            <a:schemeClr val="tx2"/>
          </a:solidFill>
          <a:latin typeface="Arial Black" pitchFamily="34" charset="0"/>
        </a:defRPr>
      </a:lvl7pPr>
      <a:lvl8pPr marL="1371600" algn="ctr" rtl="0" eaLnBrk="0" fontAlgn="base" hangingPunct="0">
        <a:spcBef>
          <a:spcPct val="0"/>
        </a:spcBef>
        <a:spcAft>
          <a:spcPct val="0"/>
        </a:spcAft>
        <a:defRPr sz="6000" b="1">
          <a:solidFill>
            <a:schemeClr val="tx2"/>
          </a:solidFill>
          <a:latin typeface="Arial Black" pitchFamily="34" charset="0"/>
        </a:defRPr>
      </a:lvl8pPr>
      <a:lvl9pPr marL="1828800" algn="ctr" rtl="0" eaLnBrk="0" fontAlgn="base" hangingPunct="0">
        <a:spcBef>
          <a:spcPct val="0"/>
        </a:spcBef>
        <a:spcAft>
          <a:spcPct val="0"/>
        </a:spcAft>
        <a:defRPr sz="6000" b="1">
          <a:solidFill>
            <a:schemeClr val="tx2"/>
          </a:solidFill>
          <a:latin typeface="Arial Black" pitchFamily="34" charset="0"/>
        </a:defRPr>
      </a:lvl9pPr>
    </p:titleStyle>
    <p:bodyStyle>
      <a:lvl1pPr marL="342900" indent="-342900" algn="l" rtl="0" eaLnBrk="0" fontAlgn="base" hangingPunct="0">
        <a:lnSpc>
          <a:spcPct val="75000"/>
        </a:lnSpc>
        <a:spcBef>
          <a:spcPct val="0"/>
        </a:spcBef>
        <a:spcAft>
          <a:spcPts val="600"/>
        </a:spcAft>
        <a:buChar char="•"/>
        <a:defRPr sz="5400">
          <a:solidFill>
            <a:schemeClr val="bg2"/>
          </a:solidFill>
          <a:latin typeface="+mn-lt"/>
          <a:ea typeface="+mn-ea"/>
          <a:cs typeface="+mn-cs"/>
        </a:defRPr>
      </a:lvl1pPr>
      <a:lvl2pPr marL="742950" indent="-285750" algn="l" rtl="0" eaLnBrk="0" fontAlgn="base" hangingPunct="0">
        <a:lnSpc>
          <a:spcPct val="75000"/>
        </a:lnSpc>
        <a:spcBef>
          <a:spcPct val="0"/>
        </a:spcBef>
        <a:spcAft>
          <a:spcPts val="1800"/>
        </a:spcAft>
        <a:buChar char="–"/>
        <a:defRPr sz="4400">
          <a:solidFill>
            <a:schemeClr val="bg2"/>
          </a:solidFill>
          <a:latin typeface="+mn-lt"/>
        </a:defRPr>
      </a:lvl2pPr>
      <a:lvl3pPr marL="1143000" indent="-228600" algn="l" rtl="0" eaLnBrk="0" fontAlgn="base" hangingPunct="0">
        <a:lnSpc>
          <a:spcPct val="75000"/>
        </a:lnSpc>
        <a:spcBef>
          <a:spcPct val="0"/>
        </a:spcBef>
        <a:spcAft>
          <a:spcPct val="0"/>
        </a:spcAft>
        <a:buChar char="•"/>
        <a:defRPr sz="3400">
          <a:solidFill>
            <a:schemeClr val="bg2"/>
          </a:solidFill>
          <a:latin typeface="+mn-lt"/>
        </a:defRPr>
      </a:lvl3pPr>
      <a:lvl4pPr marL="1600200" indent="-228600" algn="l" rtl="0" eaLnBrk="0" fontAlgn="base" hangingPunct="0">
        <a:lnSpc>
          <a:spcPct val="75000"/>
        </a:lnSpc>
        <a:spcBef>
          <a:spcPct val="0"/>
        </a:spcBef>
        <a:spcAft>
          <a:spcPct val="0"/>
        </a:spcAft>
        <a:buChar char="–"/>
        <a:defRPr sz="2400">
          <a:solidFill>
            <a:schemeClr val="bg2"/>
          </a:solidFill>
          <a:latin typeface="+mn-lt"/>
        </a:defRPr>
      </a:lvl4pPr>
      <a:lvl5pPr marL="2057400" indent="-228600" algn="l" rtl="0" eaLnBrk="0" fontAlgn="base" hangingPunct="0">
        <a:lnSpc>
          <a:spcPct val="75000"/>
        </a:lnSpc>
        <a:spcBef>
          <a:spcPct val="0"/>
        </a:spcBef>
        <a:spcAft>
          <a:spcPct val="0"/>
        </a:spcAft>
        <a:buChar char="»"/>
        <a:defRPr sz="2400">
          <a:solidFill>
            <a:schemeClr val="bg2"/>
          </a:solidFill>
          <a:latin typeface="+mn-lt"/>
        </a:defRPr>
      </a:lvl5pPr>
      <a:lvl6pPr marL="2514600" indent="-228600" algn="l" rtl="0" eaLnBrk="0" fontAlgn="base" hangingPunct="0">
        <a:lnSpc>
          <a:spcPct val="75000"/>
        </a:lnSpc>
        <a:spcBef>
          <a:spcPct val="0"/>
        </a:spcBef>
        <a:spcAft>
          <a:spcPct val="0"/>
        </a:spcAft>
        <a:buChar char="»"/>
        <a:defRPr sz="2400">
          <a:solidFill>
            <a:schemeClr val="bg2"/>
          </a:solidFill>
          <a:latin typeface="+mn-lt"/>
        </a:defRPr>
      </a:lvl6pPr>
      <a:lvl7pPr marL="2971800" indent="-228600" algn="l" rtl="0" eaLnBrk="0" fontAlgn="base" hangingPunct="0">
        <a:lnSpc>
          <a:spcPct val="75000"/>
        </a:lnSpc>
        <a:spcBef>
          <a:spcPct val="0"/>
        </a:spcBef>
        <a:spcAft>
          <a:spcPct val="0"/>
        </a:spcAft>
        <a:buChar char="»"/>
        <a:defRPr sz="2400">
          <a:solidFill>
            <a:schemeClr val="bg2"/>
          </a:solidFill>
          <a:latin typeface="+mn-lt"/>
        </a:defRPr>
      </a:lvl7pPr>
      <a:lvl8pPr marL="3429000" indent="-228600" algn="l" rtl="0" eaLnBrk="0" fontAlgn="base" hangingPunct="0">
        <a:lnSpc>
          <a:spcPct val="75000"/>
        </a:lnSpc>
        <a:spcBef>
          <a:spcPct val="0"/>
        </a:spcBef>
        <a:spcAft>
          <a:spcPct val="0"/>
        </a:spcAft>
        <a:buChar char="»"/>
        <a:defRPr sz="2400">
          <a:solidFill>
            <a:schemeClr val="bg2"/>
          </a:solidFill>
          <a:latin typeface="+mn-lt"/>
        </a:defRPr>
      </a:lvl8pPr>
      <a:lvl9pPr marL="3886200" indent="-228600" algn="l" rtl="0" eaLnBrk="0" fontAlgn="base" hangingPunct="0">
        <a:lnSpc>
          <a:spcPct val="75000"/>
        </a:lnSpc>
        <a:spcBef>
          <a:spcPct val="0"/>
        </a:spcBef>
        <a:spcAft>
          <a:spcPct val="0"/>
        </a:spcAft>
        <a:buChar char="»"/>
        <a:defRPr sz="24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458" name="Picture 3"/>
          <p:cNvPicPr>
            <a:picLocks noChangeAspect="1" noChangeArrowheads="1"/>
          </p:cNvPicPr>
          <p:nvPr/>
        </p:nvPicPr>
        <p:blipFill>
          <a:blip r:embed="rId13" cstate="print"/>
          <a:srcRect/>
          <a:stretch>
            <a:fillRect/>
          </a:stretch>
        </p:blipFill>
        <p:spPr bwMode="auto">
          <a:xfrm>
            <a:off x="0" y="0"/>
            <a:ext cx="9139238" cy="6858000"/>
          </a:xfrm>
          <a:prstGeom prst="rect">
            <a:avLst/>
          </a:prstGeom>
          <a:noFill/>
          <a:ln w="9525">
            <a:noFill/>
            <a:miter lim="800000"/>
            <a:headEnd/>
            <a:tailEnd/>
          </a:ln>
        </p:spPr>
      </p:pic>
      <p:sp>
        <p:nvSpPr>
          <p:cNvPr id="8" name="Rectangle 7"/>
          <p:cNvSpPr/>
          <p:nvPr/>
        </p:nvSpPr>
        <p:spPr>
          <a:xfrm>
            <a:off x="0" y="0"/>
            <a:ext cx="871538"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0"/>
          </a:p>
        </p:txBody>
      </p:sp>
      <p:sp>
        <p:nvSpPr>
          <p:cNvPr id="9" name="Flowchart: Alternate Process 8"/>
          <p:cNvSpPr/>
          <p:nvPr/>
        </p:nvSpPr>
        <p:spPr>
          <a:xfrm>
            <a:off x="1828800" y="914400"/>
            <a:ext cx="6240463" cy="4252913"/>
          </a:xfrm>
          <a:prstGeom prst="flowChartAlternateProces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0" dirty="0">
              <a:solidFill>
                <a:schemeClr val="tx1"/>
              </a:solidFill>
            </a:endParaRPr>
          </a:p>
        </p:txBody>
      </p:sp>
    </p:spTree>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pitchFamily="34" charset="0"/>
        <a:buChar char="»"/>
        <a:defRPr sz="2000">
          <a:solidFill>
            <a:schemeClr val="tx1"/>
          </a:solidFill>
          <a:latin typeface="+mn-lt"/>
        </a:defRPr>
      </a:lvl6pPr>
      <a:lvl7pPr marL="2971800" indent="-228600" algn="l" rtl="0" fontAlgn="base">
        <a:spcBef>
          <a:spcPct val="20000"/>
        </a:spcBef>
        <a:spcAft>
          <a:spcPct val="0"/>
        </a:spcAft>
        <a:buFont typeface="Arial" pitchFamily="34" charset="0"/>
        <a:buChar char="»"/>
        <a:defRPr sz="2000">
          <a:solidFill>
            <a:schemeClr val="tx1"/>
          </a:solidFill>
          <a:latin typeface="+mn-lt"/>
        </a:defRPr>
      </a:lvl7pPr>
      <a:lvl8pPr marL="3429000" indent="-228600" algn="l" rtl="0" fontAlgn="base">
        <a:spcBef>
          <a:spcPct val="20000"/>
        </a:spcBef>
        <a:spcAft>
          <a:spcPct val="0"/>
        </a:spcAft>
        <a:buFont typeface="Arial" pitchFamily="34" charset="0"/>
        <a:buChar char="»"/>
        <a:defRPr sz="2000">
          <a:solidFill>
            <a:schemeClr val="tx1"/>
          </a:solidFill>
          <a:latin typeface="+mn-lt"/>
        </a:defRPr>
      </a:lvl8pPr>
      <a:lvl9pPr marL="3886200" indent="-228600" algn="l"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482" name="Group 33"/>
          <p:cNvGrpSpPr>
            <a:grpSpLocks/>
          </p:cNvGrpSpPr>
          <p:nvPr/>
        </p:nvGrpSpPr>
        <p:grpSpPr bwMode="auto">
          <a:xfrm>
            <a:off x="0" y="0"/>
            <a:ext cx="9144000" cy="6858000"/>
            <a:chOff x="0" y="0"/>
            <a:chExt cx="9144000" cy="6858000"/>
          </a:xfrm>
        </p:grpSpPr>
        <p:sp>
          <p:nvSpPr>
            <p:cNvPr id="35" name="Line 3"/>
            <p:cNvSpPr>
              <a:spLocks noChangeShapeType="1"/>
            </p:cNvSpPr>
            <p:nvPr/>
          </p:nvSpPr>
          <p:spPr bwMode="auto">
            <a:xfrm>
              <a:off x="0" y="1828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36" name="Line 4"/>
            <p:cNvSpPr>
              <a:spLocks noChangeShapeType="1"/>
            </p:cNvSpPr>
            <p:nvPr/>
          </p:nvSpPr>
          <p:spPr bwMode="auto">
            <a:xfrm>
              <a:off x="0" y="2133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37" name="Line 5"/>
            <p:cNvSpPr>
              <a:spLocks noChangeShapeType="1"/>
            </p:cNvSpPr>
            <p:nvPr/>
          </p:nvSpPr>
          <p:spPr bwMode="auto">
            <a:xfrm>
              <a:off x="0" y="2438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38" name="Line 6"/>
            <p:cNvSpPr>
              <a:spLocks noChangeShapeType="1"/>
            </p:cNvSpPr>
            <p:nvPr/>
          </p:nvSpPr>
          <p:spPr bwMode="auto">
            <a:xfrm>
              <a:off x="0" y="2743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39" name="Line 7"/>
            <p:cNvSpPr>
              <a:spLocks noChangeShapeType="1"/>
            </p:cNvSpPr>
            <p:nvPr/>
          </p:nvSpPr>
          <p:spPr bwMode="auto">
            <a:xfrm>
              <a:off x="0" y="3048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40" name="Line 8"/>
            <p:cNvSpPr>
              <a:spLocks noChangeShapeType="1"/>
            </p:cNvSpPr>
            <p:nvPr/>
          </p:nvSpPr>
          <p:spPr bwMode="auto">
            <a:xfrm>
              <a:off x="0" y="3352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41" name="Line 9"/>
            <p:cNvSpPr>
              <a:spLocks noChangeShapeType="1"/>
            </p:cNvSpPr>
            <p:nvPr/>
          </p:nvSpPr>
          <p:spPr bwMode="auto">
            <a:xfrm>
              <a:off x="0" y="3657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42" name="Line 10"/>
            <p:cNvSpPr>
              <a:spLocks noChangeShapeType="1"/>
            </p:cNvSpPr>
            <p:nvPr/>
          </p:nvSpPr>
          <p:spPr bwMode="auto">
            <a:xfrm>
              <a:off x="0" y="3962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43" name="Line 11"/>
            <p:cNvSpPr>
              <a:spLocks noChangeShapeType="1"/>
            </p:cNvSpPr>
            <p:nvPr/>
          </p:nvSpPr>
          <p:spPr bwMode="auto">
            <a:xfrm>
              <a:off x="0" y="4267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44" name="Line 12"/>
            <p:cNvSpPr>
              <a:spLocks noChangeShapeType="1"/>
            </p:cNvSpPr>
            <p:nvPr/>
          </p:nvSpPr>
          <p:spPr bwMode="auto">
            <a:xfrm>
              <a:off x="0" y="4572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45" name="Line 13"/>
            <p:cNvSpPr>
              <a:spLocks noChangeShapeType="1"/>
            </p:cNvSpPr>
            <p:nvPr/>
          </p:nvSpPr>
          <p:spPr bwMode="auto">
            <a:xfrm>
              <a:off x="0" y="4876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46" name="Line 14"/>
            <p:cNvSpPr>
              <a:spLocks noChangeShapeType="1"/>
            </p:cNvSpPr>
            <p:nvPr/>
          </p:nvSpPr>
          <p:spPr bwMode="auto">
            <a:xfrm>
              <a:off x="0" y="5181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47" name="Line 15"/>
            <p:cNvSpPr>
              <a:spLocks noChangeShapeType="1"/>
            </p:cNvSpPr>
            <p:nvPr/>
          </p:nvSpPr>
          <p:spPr bwMode="auto">
            <a:xfrm>
              <a:off x="0" y="5486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48" name="Line 16"/>
            <p:cNvSpPr>
              <a:spLocks noChangeShapeType="1"/>
            </p:cNvSpPr>
            <p:nvPr/>
          </p:nvSpPr>
          <p:spPr bwMode="auto">
            <a:xfrm>
              <a:off x="0" y="5791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49" name="Line 17"/>
            <p:cNvSpPr>
              <a:spLocks noChangeShapeType="1"/>
            </p:cNvSpPr>
            <p:nvPr/>
          </p:nvSpPr>
          <p:spPr bwMode="auto">
            <a:xfrm>
              <a:off x="0" y="6096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50" name="Line 18"/>
            <p:cNvSpPr>
              <a:spLocks noChangeShapeType="1"/>
            </p:cNvSpPr>
            <p:nvPr/>
          </p:nvSpPr>
          <p:spPr bwMode="auto">
            <a:xfrm>
              <a:off x="0" y="6400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51" name="Line 19"/>
            <p:cNvSpPr>
              <a:spLocks noChangeShapeType="1"/>
            </p:cNvSpPr>
            <p:nvPr/>
          </p:nvSpPr>
          <p:spPr bwMode="auto">
            <a:xfrm>
              <a:off x="0" y="6705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52" name="Oval 51"/>
            <p:cNvSpPr>
              <a:spLocks noChangeArrowheads="1"/>
            </p:cNvSpPr>
            <p:nvPr/>
          </p:nvSpPr>
          <p:spPr bwMode="auto">
            <a:xfrm rot="10800000">
              <a:off x="228600" y="32766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pPr>
                <a:defRPr/>
              </a:pPr>
              <a:endParaRPr lang="en-US" sz="2400" b="0">
                <a:latin typeface="Times New Roman" pitchFamily="18" charset="0"/>
              </a:endParaRPr>
            </a:p>
          </p:txBody>
        </p:sp>
        <p:sp>
          <p:nvSpPr>
            <p:cNvPr id="53" name="Oval 52"/>
            <p:cNvSpPr>
              <a:spLocks noChangeArrowheads="1"/>
            </p:cNvSpPr>
            <p:nvPr/>
          </p:nvSpPr>
          <p:spPr bwMode="auto">
            <a:xfrm rot="10800000">
              <a:off x="228600" y="7620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pPr>
                <a:defRPr/>
              </a:pPr>
              <a:endParaRPr lang="en-US" sz="2400" b="0">
                <a:latin typeface="Times New Roman" pitchFamily="18" charset="0"/>
              </a:endParaRPr>
            </a:p>
          </p:txBody>
        </p:sp>
        <p:sp>
          <p:nvSpPr>
            <p:cNvPr id="54" name="Oval 53"/>
            <p:cNvSpPr>
              <a:spLocks noChangeArrowheads="1"/>
            </p:cNvSpPr>
            <p:nvPr/>
          </p:nvSpPr>
          <p:spPr bwMode="auto">
            <a:xfrm rot="10800000">
              <a:off x="228600" y="57912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pPr>
                <a:defRPr/>
              </a:pPr>
              <a:endParaRPr lang="en-US" sz="2400" b="0">
                <a:latin typeface="Times New Roman" pitchFamily="18" charset="0"/>
              </a:endParaRPr>
            </a:p>
          </p:txBody>
        </p:sp>
        <p:sp>
          <p:nvSpPr>
            <p:cNvPr id="55" name="Line 23"/>
            <p:cNvSpPr>
              <a:spLocks noChangeShapeType="1"/>
            </p:cNvSpPr>
            <p:nvPr/>
          </p:nvSpPr>
          <p:spPr bwMode="auto">
            <a:xfrm>
              <a:off x="685800" y="0"/>
              <a:ext cx="0" cy="6858000"/>
            </a:xfrm>
            <a:prstGeom prst="line">
              <a:avLst/>
            </a:prstGeom>
            <a:noFill/>
            <a:ln w="9525">
              <a:solidFill>
                <a:srgbClr val="FF0000"/>
              </a:solidFill>
              <a:round/>
              <a:headEnd/>
              <a:tailEnd/>
            </a:ln>
            <a:effectLst/>
          </p:spPr>
          <p:txBody>
            <a:bodyPr/>
            <a:lstStyle/>
            <a:p>
              <a:pPr>
                <a:defRPr/>
              </a:pPr>
              <a:endParaRPr lang="en-US" sz="2400" b="0">
                <a:latin typeface="Times New Roman" pitchFamily="18" charset="0"/>
              </a:endParaRPr>
            </a:p>
          </p:txBody>
        </p:sp>
        <p:sp>
          <p:nvSpPr>
            <p:cNvPr id="56" name="Line 24"/>
            <p:cNvSpPr>
              <a:spLocks noChangeShapeType="1"/>
            </p:cNvSpPr>
            <p:nvPr/>
          </p:nvSpPr>
          <p:spPr bwMode="auto">
            <a:xfrm>
              <a:off x="8458200" y="0"/>
              <a:ext cx="0" cy="6858000"/>
            </a:xfrm>
            <a:prstGeom prst="line">
              <a:avLst/>
            </a:prstGeom>
            <a:noFill/>
            <a:ln w="9525">
              <a:solidFill>
                <a:srgbClr val="FF99CC"/>
              </a:solidFill>
              <a:round/>
              <a:headEnd/>
              <a:tailEnd/>
            </a:ln>
            <a:effectLst/>
          </p:spPr>
          <p:txBody>
            <a:bodyPr/>
            <a:lstStyle/>
            <a:p>
              <a:pPr>
                <a:defRPr/>
              </a:pPr>
              <a:endParaRPr lang="en-US" sz="2400" b="0">
                <a:latin typeface="Times New Roman" pitchFamily="18" charset="0"/>
              </a:endParaRPr>
            </a:p>
          </p:txBody>
        </p:sp>
      </p:grpSp>
      <p:sp>
        <p:nvSpPr>
          <p:cNvPr id="20483" name="Rectangle 2"/>
          <p:cNvSpPr>
            <a:spLocks noGrp="1" noChangeArrowheads="1"/>
          </p:cNvSpPr>
          <p:nvPr>
            <p:ph type="title"/>
          </p:nvPr>
        </p:nvSpPr>
        <p:spPr bwMode="auto">
          <a:xfrm>
            <a:off x="685800" y="198438"/>
            <a:ext cx="7772400" cy="18256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Master title style</a:t>
            </a:r>
          </a:p>
        </p:txBody>
      </p:sp>
      <p:sp>
        <p:nvSpPr>
          <p:cNvPr id="1027" name="Rectangle 3"/>
          <p:cNvSpPr>
            <a:spLocks noGrp="1" noChangeArrowheads="1"/>
          </p:cNvSpPr>
          <p:nvPr>
            <p:ph type="body" idx="1"/>
          </p:nvPr>
        </p:nvSpPr>
        <p:spPr bwMode="auto">
          <a:xfrm>
            <a:off x="685800" y="2225675"/>
            <a:ext cx="7772400" cy="3814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Arial" charset="0"/>
              </a:defRPr>
            </a:lvl1pPr>
          </a:lstStyle>
          <a:p>
            <a:pPr>
              <a:defRPr/>
            </a:pPr>
            <a:fld id="{391C3995-4F82-4AF4-8420-CF0857826E7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xmlns:p14="http://schemas.microsoft.com/office/powerpoint/2010/mai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xmlns:p14="http://schemas.microsoft.com/office/powerpoint/2010/mai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xmlns:p14="http://schemas.microsoft.com/office/powerpoint/2010/mai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xmlns:p14="http://schemas.microsoft.com/office/powerpoint/2010/mai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5">
            <p:tnLst>
              <p:par>
                <p:cTn xmlns:p14="http://schemas.microsoft.com/office/powerpoint/2010/mai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6000" b="1">
          <a:solidFill>
            <a:schemeClr val="tx2"/>
          </a:solidFill>
          <a:latin typeface="+mj-lt"/>
          <a:ea typeface="+mj-ea"/>
          <a:cs typeface="+mj-cs"/>
        </a:defRPr>
      </a:lvl1pPr>
      <a:lvl2pPr algn="ctr" rtl="0" eaLnBrk="0" fontAlgn="base" hangingPunct="0">
        <a:spcBef>
          <a:spcPct val="0"/>
        </a:spcBef>
        <a:spcAft>
          <a:spcPct val="0"/>
        </a:spcAft>
        <a:defRPr sz="6000" b="1">
          <a:solidFill>
            <a:schemeClr val="tx2"/>
          </a:solidFill>
          <a:latin typeface="Arial Black" pitchFamily="34" charset="0"/>
        </a:defRPr>
      </a:lvl2pPr>
      <a:lvl3pPr algn="ctr" rtl="0" eaLnBrk="0" fontAlgn="base" hangingPunct="0">
        <a:spcBef>
          <a:spcPct val="0"/>
        </a:spcBef>
        <a:spcAft>
          <a:spcPct val="0"/>
        </a:spcAft>
        <a:defRPr sz="6000" b="1">
          <a:solidFill>
            <a:schemeClr val="tx2"/>
          </a:solidFill>
          <a:latin typeface="Arial Black" pitchFamily="34" charset="0"/>
        </a:defRPr>
      </a:lvl3pPr>
      <a:lvl4pPr algn="ctr" rtl="0" eaLnBrk="0" fontAlgn="base" hangingPunct="0">
        <a:spcBef>
          <a:spcPct val="0"/>
        </a:spcBef>
        <a:spcAft>
          <a:spcPct val="0"/>
        </a:spcAft>
        <a:defRPr sz="6000" b="1">
          <a:solidFill>
            <a:schemeClr val="tx2"/>
          </a:solidFill>
          <a:latin typeface="Arial Black" pitchFamily="34" charset="0"/>
        </a:defRPr>
      </a:lvl4pPr>
      <a:lvl5pPr algn="ctr" rtl="0" eaLnBrk="0" fontAlgn="base" hangingPunct="0">
        <a:spcBef>
          <a:spcPct val="0"/>
        </a:spcBef>
        <a:spcAft>
          <a:spcPct val="0"/>
        </a:spcAft>
        <a:defRPr sz="6000" b="1">
          <a:solidFill>
            <a:schemeClr val="tx2"/>
          </a:solidFill>
          <a:latin typeface="Arial Black" pitchFamily="34" charset="0"/>
        </a:defRPr>
      </a:lvl5pPr>
      <a:lvl6pPr marL="457200" algn="ctr" rtl="0" eaLnBrk="0" fontAlgn="base" hangingPunct="0">
        <a:spcBef>
          <a:spcPct val="0"/>
        </a:spcBef>
        <a:spcAft>
          <a:spcPct val="0"/>
        </a:spcAft>
        <a:defRPr sz="6000" b="1">
          <a:solidFill>
            <a:schemeClr val="tx2"/>
          </a:solidFill>
          <a:latin typeface="Arial Black" pitchFamily="34" charset="0"/>
        </a:defRPr>
      </a:lvl6pPr>
      <a:lvl7pPr marL="914400" algn="ctr" rtl="0" eaLnBrk="0" fontAlgn="base" hangingPunct="0">
        <a:spcBef>
          <a:spcPct val="0"/>
        </a:spcBef>
        <a:spcAft>
          <a:spcPct val="0"/>
        </a:spcAft>
        <a:defRPr sz="6000" b="1">
          <a:solidFill>
            <a:schemeClr val="tx2"/>
          </a:solidFill>
          <a:latin typeface="Arial Black" pitchFamily="34" charset="0"/>
        </a:defRPr>
      </a:lvl7pPr>
      <a:lvl8pPr marL="1371600" algn="ctr" rtl="0" eaLnBrk="0" fontAlgn="base" hangingPunct="0">
        <a:spcBef>
          <a:spcPct val="0"/>
        </a:spcBef>
        <a:spcAft>
          <a:spcPct val="0"/>
        </a:spcAft>
        <a:defRPr sz="6000" b="1">
          <a:solidFill>
            <a:schemeClr val="tx2"/>
          </a:solidFill>
          <a:latin typeface="Arial Black" pitchFamily="34" charset="0"/>
        </a:defRPr>
      </a:lvl8pPr>
      <a:lvl9pPr marL="1828800" algn="ctr" rtl="0" eaLnBrk="0" fontAlgn="base" hangingPunct="0">
        <a:spcBef>
          <a:spcPct val="0"/>
        </a:spcBef>
        <a:spcAft>
          <a:spcPct val="0"/>
        </a:spcAft>
        <a:defRPr sz="6000" b="1">
          <a:solidFill>
            <a:schemeClr val="tx2"/>
          </a:solidFill>
          <a:latin typeface="Arial Black" pitchFamily="34" charset="0"/>
        </a:defRPr>
      </a:lvl9pPr>
    </p:titleStyle>
    <p:bodyStyle>
      <a:lvl1pPr marL="342900" indent="-342900" algn="l" rtl="0" eaLnBrk="0" fontAlgn="base" hangingPunct="0">
        <a:lnSpc>
          <a:spcPct val="75000"/>
        </a:lnSpc>
        <a:spcBef>
          <a:spcPct val="0"/>
        </a:spcBef>
        <a:spcAft>
          <a:spcPts val="600"/>
        </a:spcAft>
        <a:buChar char="•"/>
        <a:defRPr sz="5400">
          <a:solidFill>
            <a:schemeClr val="bg2"/>
          </a:solidFill>
          <a:latin typeface="+mn-lt"/>
          <a:ea typeface="+mn-ea"/>
          <a:cs typeface="+mn-cs"/>
        </a:defRPr>
      </a:lvl1pPr>
      <a:lvl2pPr marL="742950" indent="-285750" algn="l" rtl="0" eaLnBrk="0" fontAlgn="base" hangingPunct="0">
        <a:lnSpc>
          <a:spcPct val="75000"/>
        </a:lnSpc>
        <a:spcBef>
          <a:spcPct val="0"/>
        </a:spcBef>
        <a:spcAft>
          <a:spcPts val="1800"/>
        </a:spcAft>
        <a:buChar char="–"/>
        <a:defRPr sz="4400">
          <a:solidFill>
            <a:schemeClr val="bg2"/>
          </a:solidFill>
          <a:latin typeface="+mn-lt"/>
        </a:defRPr>
      </a:lvl2pPr>
      <a:lvl3pPr marL="1143000" indent="-228600" algn="l" rtl="0" eaLnBrk="0" fontAlgn="base" hangingPunct="0">
        <a:lnSpc>
          <a:spcPct val="75000"/>
        </a:lnSpc>
        <a:spcBef>
          <a:spcPct val="0"/>
        </a:spcBef>
        <a:spcAft>
          <a:spcPct val="0"/>
        </a:spcAft>
        <a:buChar char="•"/>
        <a:defRPr sz="3400">
          <a:solidFill>
            <a:schemeClr val="bg2"/>
          </a:solidFill>
          <a:latin typeface="+mn-lt"/>
        </a:defRPr>
      </a:lvl3pPr>
      <a:lvl4pPr marL="1600200" indent="-228600" algn="l" rtl="0" eaLnBrk="0" fontAlgn="base" hangingPunct="0">
        <a:lnSpc>
          <a:spcPct val="75000"/>
        </a:lnSpc>
        <a:spcBef>
          <a:spcPct val="0"/>
        </a:spcBef>
        <a:spcAft>
          <a:spcPct val="0"/>
        </a:spcAft>
        <a:buChar char="–"/>
        <a:defRPr sz="2400">
          <a:solidFill>
            <a:schemeClr val="bg2"/>
          </a:solidFill>
          <a:latin typeface="+mn-lt"/>
        </a:defRPr>
      </a:lvl4pPr>
      <a:lvl5pPr marL="2057400" indent="-228600" algn="l" rtl="0" eaLnBrk="0" fontAlgn="base" hangingPunct="0">
        <a:lnSpc>
          <a:spcPct val="75000"/>
        </a:lnSpc>
        <a:spcBef>
          <a:spcPct val="0"/>
        </a:spcBef>
        <a:spcAft>
          <a:spcPct val="0"/>
        </a:spcAft>
        <a:buChar char="»"/>
        <a:defRPr sz="2400">
          <a:solidFill>
            <a:schemeClr val="bg2"/>
          </a:solidFill>
          <a:latin typeface="+mn-lt"/>
        </a:defRPr>
      </a:lvl5pPr>
      <a:lvl6pPr marL="2514600" indent="-228600" algn="l" rtl="0" eaLnBrk="0" fontAlgn="base" hangingPunct="0">
        <a:lnSpc>
          <a:spcPct val="75000"/>
        </a:lnSpc>
        <a:spcBef>
          <a:spcPct val="0"/>
        </a:spcBef>
        <a:spcAft>
          <a:spcPct val="0"/>
        </a:spcAft>
        <a:buChar char="»"/>
        <a:defRPr sz="2400">
          <a:solidFill>
            <a:schemeClr val="bg2"/>
          </a:solidFill>
          <a:latin typeface="+mn-lt"/>
        </a:defRPr>
      </a:lvl6pPr>
      <a:lvl7pPr marL="2971800" indent="-228600" algn="l" rtl="0" eaLnBrk="0" fontAlgn="base" hangingPunct="0">
        <a:lnSpc>
          <a:spcPct val="75000"/>
        </a:lnSpc>
        <a:spcBef>
          <a:spcPct val="0"/>
        </a:spcBef>
        <a:spcAft>
          <a:spcPct val="0"/>
        </a:spcAft>
        <a:buChar char="»"/>
        <a:defRPr sz="2400">
          <a:solidFill>
            <a:schemeClr val="bg2"/>
          </a:solidFill>
          <a:latin typeface="+mn-lt"/>
        </a:defRPr>
      </a:lvl7pPr>
      <a:lvl8pPr marL="3429000" indent="-228600" algn="l" rtl="0" eaLnBrk="0" fontAlgn="base" hangingPunct="0">
        <a:lnSpc>
          <a:spcPct val="75000"/>
        </a:lnSpc>
        <a:spcBef>
          <a:spcPct val="0"/>
        </a:spcBef>
        <a:spcAft>
          <a:spcPct val="0"/>
        </a:spcAft>
        <a:buChar char="»"/>
        <a:defRPr sz="2400">
          <a:solidFill>
            <a:schemeClr val="bg2"/>
          </a:solidFill>
          <a:latin typeface="+mn-lt"/>
        </a:defRPr>
      </a:lvl8pPr>
      <a:lvl9pPr marL="3886200" indent="-228600" algn="l" rtl="0" eaLnBrk="0" fontAlgn="base" hangingPunct="0">
        <a:lnSpc>
          <a:spcPct val="75000"/>
        </a:lnSpc>
        <a:spcBef>
          <a:spcPct val="0"/>
        </a:spcBef>
        <a:spcAft>
          <a:spcPct val="0"/>
        </a:spcAft>
        <a:buChar char="»"/>
        <a:defRPr sz="24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1506" name="Group 34"/>
          <p:cNvGrpSpPr>
            <a:grpSpLocks/>
          </p:cNvGrpSpPr>
          <p:nvPr/>
        </p:nvGrpSpPr>
        <p:grpSpPr bwMode="auto">
          <a:xfrm>
            <a:off x="0" y="0"/>
            <a:ext cx="9144000" cy="6858000"/>
            <a:chOff x="0" y="0"/>
            <a:chExt cx="9144000" cy="6858000"/>
          </a:xfrm>
        </p:grpSpPr>
        <p:sp>
          <p:nvSpPr>
            <p:cNvPr id="8" name="Line 80"/>
            <p:cNvSpPr>
              <a:spLocks noChangeShapeType="1"/>
            </p:cNvSpPr>
            <p:nvPr userDrawn="1"/>
          </p:nvSpPr>
          <p:spPr bwMode="auto">
            <a:xfrm>
              <a:off x="0" y="609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9" name="Line 81"/>
            <p:cNvSpPr>
              <a:spLocks noChangeShapeType="1"/>
            </p:cNvSpPr>
            <p:nvPr userDrawn="1"/>
          </p:nvSpPr>
          <p:spPr bwMode="auto">
            <a:xfrm>
              <a:off x="0" y="914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0" name="Line 84"/>
            <p:cNvSpPr>
              <a:spLocks noChangeShapeType="1"/>
            </p:cNvSpPr>
            <p:nvPr userDrawn="1"/>
          </p:nvSpPr>
          <p:spPr bwMode="auto">
            <a:xfrm>
              <a:off x="0" y="1219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1" name="Line 85"/>
            <p:cNvSpPr>
              <a:spLocks noChangeShapeType="1"/>
            </p:cNvSpPr>
            <p:nvPr userDrawn="1"/>
          </p:nvSpPr>
          <p:spPr bwMode="auto">
            <a:xfrm>
              <a:off x="0" y="1524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2" name="Line 87"/>
            <p:cNvSpPr>
              <a:spLocks noChangeShapeType="1"/>
            </p:cNvSpPr>
            <p:nvPr userDrawn="1"/>
          </p:nvSpPr>
          <p:spPr bwMode="auto">
            <a:xfrm>
              <a:off x="0" y="304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3" name="Line 17"/>
            <p:cNvSpPr>
              <a:spLocks noChangeShapeType="1"/>
            </p:cNvSpPr>
            <p:nvPr userDrawn="1"/>
          </p:nvSpPr>
          <p:spPr bwMode="auto">
            <a:xfrm>
              <a:off x="0" y="1828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4" name="Line 19"/>
            <p:cNvSpPr>
              <a:spLocks noChangeShapeType="1"/>
            </p:cNvSpPr>
            <p:nvPr userDrawn="1"/>
          </p:nvSpPr>
          <p:spPr bwMode="auto">
            <a:xfrm>
              <a:off x="0" y="2133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5" name="Line 21"/>
            <p:cNvSpPr>
              <a:spLocks noChangeShapeType="1"/>
            </p:cNvSpPr>
            <p:nvPr userDrawn="1"/>
          </p:nvSpPr>
          <p:spPr bwMode="auto">
            <a:xfrm>
              <a:off x="0" y="2438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6" name="Line 23"/>
            <p:cNvSpPr>
              <a:spLocks noChangeShapeType="1"/>
            </p:cNvSpPr>
            <p:nvPr userDrawn="1"/>
          </p:nvSpPr>
          <p:spPr bwMode="auto">
            <a:xfrm>
              <a:off x="0" y="2743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7" name="Line 25"/>
            <p:cNvSpPr>
              <a:spLocks noChangeShapeType="1"/>
            </p:cNvSpPr>
            <p:nvPr userDrawn="1"/>
          </p:nvSpPr>
          <p:spPr bwMode="auto">
            <a:xfrm>
              <a:off x="0" y="3048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8" name="Line 27"/>
            <p:cNvSpPr>
              <a:spLocks noChangeShapeType="1"/>
            </p:cNvSpPr>
            <p:nvPr userDrawn="1"/>
          </p:nvSpPr>
          <p:spPr bwMode="auto">
            <a:xfrm>
              <a:off x="0" y="3352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9" name="Line 29"/>
            <p:cNvSpPr>
              <a:spLocks noChangeShapeType="1"/>
            </p:cNvSpPr>
            <p:nvPr userDrawn="1"/>
          </p:nvSpPr>
          <p:spPr bwMode="auto">
            <a:xfrm>
              <a:off x="0" y="3657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0" name="Line 31"/>
            <p:cNvSpPr>
              <a:spLocks noChangeShapeType="1"/>
            </p:cNvSpPr>
            <p:nvPr userDrawn="1"/>
          </p:nvSpPr>
          <p:spPr bwMode="auto">
            <a:xfrm>
              <a:off x="0" y="3962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1" name="Line 33"/>
            <p:cNvSpPr>
              <a:spLocks noChangeShapeType="1"/>
            </p:cNvSpPr>
            <p:nvPr userDrawn="1"/>
          </p:nvSpPr>
          <p:spPr bwMode="auto">
            <a:xfrm>
              <a:off x="0" y="4267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2" name="Line 35"/>
            <p:cNvSpPr>
              <a:spLocks noChangeShapeType="1"/>
            </p:cNvSpPr>
            <p:nvPr userDrawn="1"/>
          </p:nvSpPr>
          <p:spPr bwMode="auto">
            <a:xfrm>
              <a:off x="0" y="4572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3" name="Line 37"/>
            <p:cNvSpPr>
              <a:spLocks noChangeShapeType="1"/>
            </p:cNvSpPr>
            <p:nvPr userDrawn="1"/>
          </p:nvSpPr>
          <p:spPr bwMode="auto">
            <a:xfrm>
              <a:off x="0" y="4876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4" name="Line 39"/>
            <p:cNvSpPr>
              <a:spLocks noChangeShapeType="1"/>
            </p:cNvSpPr>
            <p:nvPr userDrawn="1"/>
          </p:nvSpPr>
          <p:spPr bwMode="auto">
            <a:xfrm>
              <a:off x="0" y="5181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5" name="Line 41"/>
            <p:cNvSpPr>
              <a:spLocks noChangeShapeType="1"/>
            </p:cNvSpPr>
            <p:nvPr userDrawn="1"/>
          </p:nvSpPr>
          <p:spPr bwMode="auto">
            <a:xfrm>
              <a:off x="0" y="5486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6" name="Line 43"/>
            <p:cNvSpPr>
              <a:spLocks noChangeShapeType="1"/>
            </p:cNvSpPr>
            <p:nvPr userDrawn="1"/>
          </p:nvSpPr>
          <p:spPr bwMode="auto">
            <a:xfrm>
              <a:off x="0" y="5791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7" name="Line 45"/>
            <p:cNvSpPr>
              <a:spLocks noChangeShapeType="1"/>
            </p:cNvSpPr>
            <p:nvPr userDrawn="1"/>
          </p:nvSpPr>
          <p:spPr bwMode="auto">
            <a:xfrm>
              <a:off x="0" y="6096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8" name="Line 47"/>
            <p:cNvSpPr>
              <a:spLocks noChangeShapeType="1"/>
            </p:cNvSpPr>
            <p:nvPr userDrawn="1"/>
          </p:nvSpPr>
          <p:spPr bwMode="auto">
            <a:xfrm>
              <a:off x="0" y="6400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9" name="Line 49"/>
            <p:cNvSpPr>
              <a:spLocks noChangeShapeType="1"/>
            </p:cNvSpPr>
            <p:nvPr userDrawn="1"/>
          </p:nvSpPr>
          <p:spPr bwMode="auto">
            <a:xfrm>
              <a:off x="0" y="6705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30" name="Oval 51"/>
            <p:cNvSpPr>
              <a:spLocks noChangeArrowheads="1"/>
            </p:cNvSpPr>
            <p:nvPr userDrawn="1"/>
          </p:nvSpPr>
          <p:spPr bwMode="auto">
            <a:xfrm rot="10800000">
              <a:off x="228600" y="32766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pPr>
                <a:defRPr/>
              </a:pPr>
              <a:endParaRPr lang="en-US" sz="2400" b="0">
                <a:latin typeface="Times New Roman" pitchFamily="18" charset="0"/>
              </a:endParaRPr>
            </a:p>
          </p:txBody>
        </p:sp>
        <p:sp>
          <p:nvSpPr>
            <p:cNvPr id="31" name="Oval 52"/>
            <p:cNvSpPr>
              <a:spLocks noChangeArrowheads="1"/>
            </p:cNvSpPr>
            <p:nvPr userDrawn="1"/>
          </p:nvSpPr>
          <p:spPr bwMode="auto">
            <a:xfrm rot="10800000">
              <a:off x="228600" y="7620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pPr>
                <a:defRPr/>
              </a:pPr>
              <a:endParaRPr lang="en-US" sz="2400" b="0">
                <a:latin typeface="Times New Roman" pitchFamily="18" charset="0"/>
              </a:endParaRPr>
            </a:p>
          </p:txBody>
        </p:sp>
        <p:sp>
          <p:nvSpPr>
            <p:cNvPr id="32" name="Oval 53"/>
            <p:cNvSpPr>
              <a:spLocks noChangeArrowheads="1"/>
            </p:cNvSpPr>
            <p:nvPr userDrawn="1"/>
          </p:nvSpPr>
          <p:spPr bwMode="auto">
            <a:xfrm rot="10800000">
              <a:off x="228600" y="57912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pPr>
                <a:defRPr/>
              </a:pPr>
              <a:endParaRPr lang="en-US" sz="2400" b="0">
                <a:latin typeface="Times New Roman" pitchFamily="18" charset="0"/>
              </a:endParaRPr>
            </a:p>
          </p:txBody>
        </p:sp>
        <p:sp>
          <p:nvSpPr>
            <p:cNvPr id="33" name="Line 54"/>
            <p:cNvSpPr>
              <a:spLocks noChangeShapeType="1"/>
            </p:cNvSpPr>
            <p:nvPr userDrawn="1"/>
          </p:nvSpPr>
          <p:spPr bwMode="auto">
            <a:xfrm>
              <a:off x="685800" y="0"/>
              <a:ext cx="0" cy="6858000"/>
            </a:xfrm>
            <a:prstGeom prst="line">
              <a:avLst/>
            </a:prstGeom>
            <a:noFill/>
            <a:ln w="9525">
              <a:solidFill>
                <a:srgbClr val="FF0000"/>
              </a:solidFill>
              <a:round/>
              <a:headEnd/>
              <a:tailEnd/>
            </a:ln>
            <a:effectLst/>
          </p:spPr>
          <p:txBody>
            <a:bodyPr/>
            <a:lstStyle/>
            <a:p>
              <a:pPr>
                <a:defRPr/>
              </a:pPr>
              <a:endParaRPr lang="en-US" sz="2400" b="0">
                <a:latin typeface="Times New Roman" pitchFamily="18" charset="0"/>
              </a:endParaRPr>
            </a:p>
          </p:txBody>
        </p:sp>
        <p:sp>
          <p:nvSpPr>
            <p:cNvPr id="34" name="Line 55"/>
            <p:cNvSpPr>
              <a:spLocks noChangeShapeType="1"/>
            </p:cNvSpPr>
            <p:nvPr userDrawn="1"/>
          </p:nvSpPr>
          <p:spPr bwMode="auto">
            <a:xfrm>
              <a:off x="8458200" y="0"/>
              <a:ext cx="0" cy="6858000"/>
            </a:xfrm>
            <a:prstGeom prst="line">
              <a:avLst/>
            </a:prstGeom>
            <a:noFill/>
            <a:ln w="9525">
              <a:solidFill>
                <a:srgbClr val="FF99CC"/>
              </a:solidFill>
              <a:round/>
              <a:headEnd/>
              <a:tailEnd/>
            </a:ln>
            <a:effectLst/>
          </p:spPr>
          <p:txBody>
            <a:bodyPr/>
            <a:lstStyle/>
            <a:p>
              <a:pPr>
                <a:defRPr/>
              </a:pPr>
              <a:endParaRPr lang="en-US" sz="2400" b="0">
                <a:latin typeface="Times New Roman" pitchFamily="18" charset="0"/>
              </a:endParaRPr>
            </a:p>
          </p:txBody>
        </p:sp>
      </p:grpSp>
      <p:sp>
        <p:nvSpPr>
          <p:cNvPr id="21507" name="Title Placeholder 1"/>
          <p:cNvSpPr>
            <a:spLocks noGrp="1"/>
          </p:cNvSpPr>
          <p:nvPr>
            <p:ph type="title"/>
          </p:nvPr>
        </p:nvSpPr>
        <p:spPr bwMode="auto">
          <a:xfrm>
            <a:off x="685800" y="388938"/>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Master title style</a:t>
            </a:r>
          </a:p>
        </p:txBody>
      </p:sp>
      <p:sp>
        <p:nvSpPr>
          <p:cNvPr id="21508" name="Text Placeholder 2"/>
          <p:cNvSpPr>
            <a:spLocks noGrp="1"/>
          </p:cNvSpPr>
          <p:nvPr>
            <p:ph type="body" idx="1"/>
          </p:nvPr>
        </p:nvSpPr>
        <p:spPr bwMode="auto">
          <a:xfrm>
            <a:off x="685800" y="1663700"/>
            <a:ext cx="7772400" cy="4462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a:solidFill>
                  <a:schemeClr val="tx1">
                    <a:tint val="75000"/>
                  </a:schemeClr>
                </a:solidFill>
                <a:latin typeface="Times New Roman" pitchFamily="18"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a:solidFill>
                  <a:schemeClr val="tx1">
                    <a:tint val="75000"/>
                  </a:schemeClr>
                </a:solidFill>
                <a:latin typeface="Times New Roman" pitchFamily="18"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a:solidFill>
                  <a:schemeClr val="tx1">
                    <a:tint val="75000"/>
                  </a:schemeClr>
                </a:solidFill>
                <a:latin typeface="Times New Roman" pitchFamily="18" charset="0"/>
              </a:defRPr>
            </a:lvl1pPr>
          </a:lstStyle>
          <a:p>
            <a:pPr>
              <a:defRPr/>
            </a:pPr>
            <a:fld id="{E075B39F-56CB-41EC-9F0E-49707BD025B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6000">
          <a:solidFill>
            <a:schemeClr val="tx1"/>
          </a:solidFill>
          <a:latin typeface="+mj-lt"/>
          <a:ea typeface="+mj-ea"/>
          <a:cs typeface="+mj-cs"/>
        </a:defRPr>
      </a:lvl1pPr>
      <a:lvl2pPr algn="ctr" rtl="0" eaLnBrk="0" fontAlgn="base" hangingPunct="0">
        <a:spcBef>
          <a:spcPct val="0"/>
        </a:spcBef>
        <a:spcAft>
          <a:spcPct val="0"/>
        </a:spcAft>
        <a:defRPr sz="6000">
          <a:solidFill>
            <a:schemeClr val="tx1"/>
          </a:solidFill>
          <a:latin typeface="Arial Black" pitchFamily="34" charset="0"/>
        </a:defRPr>
      </a:lvl2pPr>
      <a:lvl3pPr algn="ctr" rtl="0" eaLnBrk="0" fontAlgn="base" hangingPunct="0">
        <a:spcBef>
          <a:spcPct val="0"/>
        </a:spcBef>
        <a:spcAft>
          <a:spcPct val="0"/>
        </a:spcAft>
        <a:defRPr sz="6000">
          <a:solidFill>
            <a:schemeClr val="tx1"/>
          </a:solidFill>
          <a:latin typeface="Arial Black" pitchFamily="34" charset="0"/>
        </a:defRPr>
      </a:lvl3pPr>
      <a:lvl4pPr algn="ctr" rtl="0" eaLnBrk="0" fontAlgn="base" hangingPunct="0">
        <a:spcBef>
          <a:spcPct val="0"/>
        </a:spcBef>
        <a:spcAft>
          <a:spcPct val="0"/>
        </a:spcAft>
        <a:defRPr sz="6000">
          <a:solidFill>
            <a:schemeClr val="tx1"/>
          </a:solidFill>
          <a:latin typeface="Arial Black" pitchFamily="34" charset="0"/>
        </a:defRPr>
      </a:lvl4pPr>
      <a:lvl5pPr algn="ctr" rtl="0" eaLnBrk="0" fontAlgn="base" hangingPunct="0">
        <a:spcBef>
          <a:spcPct val="0"/>
        </a:spcBef>
        <a:spcAft>
          <a:spcPct val="0"/>
        </a:spcAft>
        <a:defRPr sz="6000">
          <a:solidFill>
            <a:schemeClr val="tx1"/>
          </a:solidFill>
          <a:latin typeface="Arial Black" pitchFamily="34" charset="0"/>
        </a:defRPr>
      </a:lvl5pPr>
      <a:lvl6pPr marL="457200" algn="ctr" rtl="0" fontAlgn="base">
        <a:spcBef>
          <a:spcPct val="0"/>
        </a:spcBef>
        <a:spcAft>
          <a:spcPct val="0"/>
        </a:spcAft>
        <a:defRPr sz="6000">
          <a:solidFill>
            <a:schemeClr val="tx1"/>
          </a:solidFill>
          <a:latin typeface="Arial Black" pitchFamily="34" charset="0"/>
        </a:defRPr>
      </a:lvl6pPr>
      <a:lvl7pPr marL="914400" algn="ctr" rtl="0" fontAlgn="base">
        <a:spcBef>
          <a:spcPct val="0"/>
        </a:spcBef>
        <a:spcAft>
          <a:spcPct val="0"/>
        </a:spcAft>
        <a:defRPr sz="6000">
          <a:solidFill>
            <a:schemeClr val="tx1"/>
          </a:solidFill>
          <a:latin typeface="Arial Black" pitchFamily="34" charset="0"/>
        </a:defRPr>
      </a:lvl7pPr>
      <a:lvl8pPr marL="1371600" algn="ctr" rtl="0" fontAlgn="base">
        <a:spcBef>
          <a:spcPct val="0"/>
        </a:spcBef>
        <a:spcAft>
          <a:spcPct val="0"/>
        </a:spcAft>
        <a:defRPr sz="6000">
          <a:solidFill>
            <a:schemeClr val="tx1"/>
          </a:solidFill>
          <a:latin typeface="Arial Black" pitchFamily="34" charset="0"/>
        </a:defRPr>
      </a:lvl8pPr>
      <a:lvl9pPr marL="1828800" algn="ctr" rtl="0" fontAlgn="base">
        <a:spcBef>
          <a:spcPct val="0"/>
        </a:spcBef>
        <a:spcAft>
          <a:spcPct val="0"/>
        </a:spcAft>
        <a:defRPr sz="6000">
          <a:solidFill>
            <a:schemeClr val="tx1"/>
          </a:solidFill>
          <a:latin typeface="Arial Black" pitchFamily="34" charset="0"/>
        </a:defRPr>
      </a:lvl9pPr>
    </p:titleStyle>
    <p:bodyStyle>
      <a:lvl1pPr marL="342900" indent="-342900" algn="l" rtl="0" eaLnBrk="0" fontAlgn="base" hangingPunct="0">
        <a:spcBef>
          <a:spcPct val="0"/>
        </a:spcBef>
        <a:spcAft>
          <a:spcPts val="1200"/>
        </a:spcAft>
        <a:buFont typeface="Arial" charset="0"/>
        <a:buChar char="•"/>
        <a:defRPr sz="3600">
          <a:solidFill>
            <a:srgbClr val="7F7F7F"/>
          </a:solidFill>
          <a:latin typeface="+mn-lt"/>
          <a:ea typeface="+mn-ea"/>
          <a:cs typeface="+mn-cs"/>
        </a:defRPr>
      </a:lvl1pPr>
      <a:lvl2pPr marL="742950" indent="-285750" algn="l" rtl="0" eaLnBrk="0" fontAlgn="base" hangingPunct="0">
        <a:spcBef>
          <a:spcPct val="0"/>
        </a:spcBef>
        <a:spcAft>
          <a:spcPts val="1800"/>
        </a:spcAft>
        <a:buFont typeface="Arial" charset="0"/>
        <a:buChar char="–"/>
        <a:defRPr sz="2800">
          <a:solidFill>
            <a:srgbClr val="7F7F7F"/>
          </a:solidFill>
          <a:latin typeface="+mn-lt"/>
        </a:defRPr>
      </a:lvl2pPr>
      <a:lvl3pPr marL="1143000" indent="-228600" algn="l" rtl="0" eaLnBrk="0" fontAlgn="base" hangingPunct="0">
        <a:spcBef>
          <a:spcPct val="0"/>
        </a:spcBef>
        <a:spcAft>
          <a:spcPct val="0"/>
        </a:spcAft>
        <a:buFont typeface="Arial" charset="0"/>
        <a:buChar char="•"/>
        <a:defRPr sz="2400">
          <a:solidFill>
            <a:srgbClr val="7F7F7F"/>
          </a:solidFill>
          <a:latin typeface="+mn-lt"/>
        </a:defRPr>
      </a:lvl3pPr>
      <a:lvl4pPr marL="1600200" indent="-228600" algn="l" rtl="0" eaLnBrk="0" fontAlgn="base" hangingPunct="0">
        <a:spcBef>
          <a:spcPct val="0"/>
        </a:spcBef>
        <a:spcAft>
          <a:spcPct val="0"/>
        </a:spcAft>
        <a:buFont typeface="Arial" charset="0"/>
        <a:buChar char="–"/>
        <a:defRPr sz="2000">
          <a:solidFill>
            <a:srgbClr val="7F7F7F"/>
          </a:solidFill>
          <a:latin typeface="+mn-lt"/>
        </a:defRPr>
      </a:lvl4pPr>
      <a:lvl5pPr marL="2057400" indent="-228600" algn="l" rtl="0" eaLnBrk="0" fontAlgn="base" hangingPunct="0">
        <a:spcBef>
          <a:spcPct val="0"/>
        </a:spcBef>
        <a:spcAft>
          <a:spcPct val="0"/>
        </a:spcAft>
        <a:buFont typeface="Arial" charset="0"/>
        <a:buChar char="»"/>
        <a:defRPr sz="2000">
          <a:solidFill>
            <a:srgbClr val="7F7F7F"/>
          </a:solidFill>
          <a:latin typeface="+mn-lt"/>
        </a:defRPr>
      </a:lvl5pPr>
      <a:lvl6pPr marL="2514600" indent="-228600" algn="l" rtl="0" fontAlgn="base">
        <a:spcBef>
          <a:spcPct val="0"/>
        </a:spcBef>
        <a:spcAft>
          <a:spcPct val="0"/>
        </a:spcAft>
        <a:buFont typeface="Arial" pitchFamily="34" charset="0"/>
        <a:buChar char="»"/>
        <a:defRPr sz="2000">
          <a:solidFill>
            <a:srgbClr val="7F7F7F"/>
          </a:solidFill>
          <a:latin typeface="+mn-lt"/>
        </a:defRPr>
      </a:lvl6pPr>
      <a:lvl7pPr marL="2971800" indent="-228600" algn="l" rtl="0" fontAlgn="base">
        <a:spcBef>
          <a:spcPct val="0"/>
        </a:spcBef>
        <a:spcAft>
          <a:spcPct val="0"/>
        </a:spcAft>
        <a:buFont typeface="Arial" pitchFamily="34" charset="0"/>
        <a:buChar char="»"/>
        <a:defRPr sz="2000">
          <a:solidFill>
            <a:srgbClr val="7F7F7F"/>
          </a:solidFill>
          <a:latin typeface="+mn-lt"/>
        </a:defRPr>
      </a:lvl7pPr>
      <a:lvl8pPr marL="3429000" indent="-228600" algn="l" rtl="0" fontAlgn="base">
        <a:spcBef>
          <a:spcPct val="0"/>
        </a:spcBef>
        <a:spcAft>
          <a:spcPct val="0"/>
        </a:spcAft>
        <a:buFont typeface="Arial" pitchFamily="34" charset="0"/>
        <a:buChar char="»"/>
        <a:defRPr sz="2000">
          <a:solidFill>
            <a:srgbClr val="7F7F7F"/>
          </a:solidFill>
          <a:latin typeface="+mn-lt"/>
        </a:defRPr>
      </a:lvl8pPr>
      <a:lvl9pPr marL="3886200" indent="-228600" algn="l" rtl="0" fontAlgn="base">
        <a:spcBef>
          <a:spcPct val="0"/>
        </a:spcBef>
        <a:spcAft>
          <a:spcPct val="0"/>
        </a:spcAft>
        <a:buFont typeface="Arial" pitchFamily="34" charset="0"/>
        <a:buChar char="»"/>
        <a:defRPr sz="2000">
          <a:solidFill>
            <a:srgbClr val="7F7F7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2530" name="Picture 3"/>
          <p:cNvPicPr>
            <a:picLocks noChangeAspect="1" noChangeArrowheads="1"/>
          </p:cNvPicPr>
          <p:nvPr/>
        </p:nvPicPr>
        <p:blipFill>
          <a:blip r:embed="rId13" cstate="print"/>
          <a:srcRect/>
          <a:stretch>
            <a:fillRect/>
          </a:stretch>
        </p:blipFill>
        <p:spPr bwMode="auto">
          <a:xfrm>
            <a:off x="0" y="0"/>
            <a:ext cx="9139238" cy="6858000"/>
          </a:xfrm>
          <a:prstGeom prst="rect">
            <a:avLst/>
          </a:prstGeom>
          <a:noFill/>
          <a:ln w="9525">
            <a:noFill/>
            <a:miter lim="800000"/>
            <a:headEnd/>
            <a:tailEnd/>
          </a:ln>
        </p:spPr>
      </p:pic>
      <p:sp>
        <p:nvSpPr>
          <p:cNvPr id="8" name="Rectangle 7"/>
          <p:cNvSpPr/>
          <p:nvPr/>
        </p:nvSpPr>
        <p:spPr>
          <a:xfrm>
            <a:off x="0" y="0"/>
            <a:ext cx="871538"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0"/>
          </a:p>
        </p:txBody>
      </p:sp>
      <p:sp>
        <p:nvSpPr>
          <p:cNvPr id="9" name="Flowchart: Alternate Process 8"/>
          <p:cNvSpPr/>
          <p:nvPr/>
        </p:nvSpPr>
        <p:spPr>
          <a:xfrm>
            <a:off x="1828800" y="914400"/>
            <a:ext cx="6240463" cy="4252913"/>
          </a:xfrm>
          <a:prstGeom prst="flowChartAlternateProces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0" dirty="0">
              <a:solidFill>
                <a:schemeClr val="tx1"/>
              </a:solidFill>
            </a:endParaRPr>
          </a:p>
        </p:txBody>
      </p:sp>
      <p:sp>
        <p:nvSpPr>
          <p:cNvPr id="5" name="Date Placeholder 1"/>
          <p:cNvSpPr>
            <a:spLocks noGrp="1"/>
          </p:cNvSpPr>
          <p:nvPr>
            <p:ph type="dt" sz="half" idx="2"/>
          </p:nvPr>
        </p:nvSpPr>
        <p:spPr>
          <a:xfrm>
            <a:off x="457200" y="6356350"/>
            <a:ext cx="2133600" cy="365125"/>
          </a:xfrm>
          <a:prstGeom prst="rect">
            <a:avLst/>
          </a:prstGeom>
        </p:spPr>
        <p:txBody>
          <a:bodyPr/>
          <a:lstStyle>
            <a:lvl1pPr>
              <a:defRPr sz="2400" b="0">
                <a:latin typeface="Times New Roman" pitchFamily="18" charset="0"/>
              </a:defRPr>
            </a:lvl1pPr>
          </a:lstStyle>
          <a:p>
            <a:pPr>
              <a:defRPr/>
            </a:pPr>
            <a:endParaRPr lang="en-US"/>
          </a:p>
        </p:txBody>
      </p:sp>
      <p:sp>
        <p:nvSpPr>
          <p:cNvPr id="6" name="Footer Placeholder 2"/>
          <p:cNvSpPr>
            <a:spLocks noGrp="1"/>
          </p:cNvSpPr>
          <p:nvPr>
            <p:ph type="ftr" sz="quarter" idx="3"/>
          </p:nvPr>
        </p:nvSpPr>
        <p:spPr>
          <a:xfrm>
            <a:off x="3124200" y="6356350"/>
            <a:ext cx="2895600" cy="365125"/>
          </a:xfrm>
          <a:prstGeom prst="rect">
            <a:avLst/>
          </a:prstGeom>
        </p:spPr>
        <p:txBody>
          <a:bodyPr/>
          <a:lstStyle>
            <a:lvl1pPr>
              <a:defRPr sz="2400" b="0">
                <a:latin typeface="Times New Roman" pitchFamily="18" charset="0"/>
              </a:defRPr>
            </a:lvl1pPr>
          </a:lstStyle>
          <a:p>
            <a:pPr>
              <a:defRPr/>
            </a:pPr>
            <a:endParaRPr lang="en-US"/>
          </a:p>
        </p:txBody>
      </p:sp>
      <p:sp>
        <p:nvSpPr>
          <p:cNvPr id="7" name="Slide Number Placeholder 3"/>
          <p:cNvSpPr>
            <a:spLocks noGrp="1"/>
          </p:cNvSpPr>
          <p:nvPr>
            <p:ph type="sldNum" sz="quarter" idx="4"/>
          </p:nvPr>
        </p:nvSpPr>
        <p:spPr>
          <a:xfrm>
            <a:off x="6553200" y="6356350"/>
            <a:ext cx="2133600" cy="365125"/>
          </a:xfrm>
          <a:prstGeom prst="rect">
            <a:avLst/>
          </a:prstGeom>
        </p:spPr>
        <p:txBody>
          <a:bodyPr/>
          <a:lstStyle>
            <a:lvl1pPr>
              <a:defRPr sz="2400" b="0">
                <a:latin typeface="Times New Roman" pitchFamily="18" charset="0"/>
              </a:defRPr>
            </a:lvl1pPr>
          </a:lstStyle>
          <a:p>
            <a:pPr>
              <a:defRPr/>
            </a:pPr>
            <a:fld id="{C4309F8D-AA76-408E-B6FD-F3AC1BD5B93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pitchFamily="34" charset="0"/>
        <a:buChar char="»"/>
        <a:defRPr sz="2000">
          <a:solidFill>
            <a:schemeClr val="tx1"/>
          </a:solidFill>
          <a:latin typeface="+mn-lt"/>
        </a:defRPr>
      </a:lvl6pPr>
      <a:lvl7pPr marL="2971800" indent="-228600" algn="l" rtl="0" fontAlgn="base">
        <a:spcBef>
          <a:spcPct val="20000"/>
        </a:spcBef>
        <a:spcAft>
          <a:spcPct val="0"/>
        </a:spcAft>
        <a:buFont typeface="Arial" pitchFamily="34" charset="0"/>
        <a:buChar char="»"/>
        <a:defRPr sz="2000">
          <a:solidFill>
            <a:schemeClr val="tx1"/>
          </a:solidFill>
          <a:latin typeface="+mn-lt"/>
        </a:defRPr>
      </a:lvl7pPr>
      <a:lvl8pPr marL="3429000" indent="-228600" algn="l" rtl="0" fontAlgn="base">
        <a:spcBef>
          <a:spcPct val="20000"/>
        </a:spcBef>
        <a:spcAft>
          <a:spcPct val="0"/>
        </a:spcAft>
        <a:buFont typeface="Arial" pitchFamily="34" charset="0"/>
        <a:buChar char="»"/>
        <a:defRPr sz="2000">
          <a:solidFill>
            <a:schemeClr val="tx1"/>
          </a:solidFill>
          <a:latin typeface="+mn-lt"/>
        </a:defRPr>
      </a:lvl8pPr>
      <a:lvl9pPr marL="3886200" indent="-228600" algn="l"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3554" name="Group 34"/>
          <p:cNvGrpSpPr>
            <a:grpSpLocks/>
          </p:cNvGrpSpPr>
          <p:nvPr/>
        </p:nvGrpSpPr>
        <p:grpSpPr bwMode="auto">
          <a:xfrm>
            <a:off x="0" y="0"/>
            <a:ext cx="9144000" cy="6858000"/>
            <a:chOff x="0" y="0"/>
            <a:chExt cx="9144000" cy="6858000"/>
          </a:xfrm>
        </p:grpSpPr>
        <p:sp>
          <p:nvSpPr>
            <p:cNvPr id="8" name="Line 80"/>
            <p:cNvSpPr>
              <a:spLocks noChangeShapeType="1"/>
            </p:cNvSpPr>
            <p:nvPr userDrawn="1"/>
          </p:nvSpPr>
          <p:spPr bwMode="auto">
            <a:xfrm>
              <a:off x="0" y="609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9" name="Line 81"/>
            <p:cNvSpPr>
              <a:spLocks noChangeShapeType="1"/>
            </p:cNvSpPr>
            <p:nvPr userDrawn="1"/>
          </p:nvSpPr>
          <p:spPr bwMode="auto">
            <a:xfrm>
              <a:off x="0" y="914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0" name="Line 84"/>
            <p:cNvSpPr>
              <a:spLocks noChangeShapeType="1"/>
            </p:cNvSpPr>
            <p:nvPr userDrawn="1"/>
          </p:nvSpPr>
          <p:spPr bwMode="auto">
            <a:xfrm>
              <a:off x="0" y="1219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1" name="Line 85"/>
            <p:cNvSpPr>
              <a:spLocks noChangeShapeType="1"/>
            </p:cNvSpPr>
            <p:nvPr userDrawn="1"/>
          </p:nvSpPr>
          <p:spPr bwMode="auto">
            <a:xfrm>
              <a:off x="0" y="1524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2" name="Line 87"/>
            <p:cNvSpPr>
              <a:spLocks noChangeShapeType="1"/>
            </p:cNvSpPr>
            <p:nvPr userDrawn="1"/>
          </p:nvSpPr>
          <p:spPr bwMode="auto">
            <a:xfrm>
              <a:off x="0" y="304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3" name="Line 17"/>
            <p:cNvSpPr>
              <a:spLocks noChangeShapeType="1"/>
            </p:cNvSpPr>
            <p:nvPr userDrawn="1"/>
          </p:nvSpPr>
          <p:spPr bwMode="auto">
            <a:xfrm>
              <a:off x="0" y="1828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4" name="Line 19"/>
            <p:cNvSpPr>
              <a:spLocks noChangeShapeType="1"/>
            </p:cNvSpPr>
            <p:nvPr userDrawn="1"/>
          </p:nvSpPr>
          <p:spPr bwMode="auto">
            <a:xfrm>
              <a:off x="0" y="2133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5" name="Line 21"/>
            <p:cNvSpPr>
              <a:spLocks noChangeShapeType="1"/>
            </p:cNvSpPr>
            <p:nvPr userDrawn="1"/>
          </p:nvSpPr>
          <p:spPr bwMode="auto">
            <a:xfrm>
              <a:off x="0" y="2438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6" name="Line 23"/>
            <p:cNvSpPr>
              <a:spLocks noChangeShapeType="1"/>
            </p:cNvSpPr>
            <p:nvPr userDrawn="1"/>
          </p:nvSpPr>
          <p:spPr bwMode="auto">
            <a:xfrm>
              <a:off x="0" y="2743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7" name="Line 25"/>
            <p:cNvSpPr>
              <a:spLocks noChangeShapeType="1"/>
            </p:cNvSpPr>
            <p:nvPr userDrawn="1"/>
          </p:nvSpPr>
          <p:spPr bwMode="auto">
            <a:xfrm>
              <a:off x="0" y="3048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8" name="Line 27"/>
            <p:cNvSpPr>
              <a:spLocks noChangeShapeType="1"/>
            </p:cNvSpPr>
            <p:nvPr userDrawn="1"/>
          </p:nvSpPr>
          <p:spPr bwMode="auto">
            <a:xfrm>
              <a:off x="0" y="3352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19" name="Line 29"/>
            <p:cNvSpPr>
              <a:spLocks noChangeShapeType="1"/>
            </p:cNvSpPr>
            <p:nvPr userDrawn="1"/>
          </p:nvSpPr>
          <p:spPr bwMode="auto">
            <a:xfrm>
              <a:off x="0" y="3657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0" name="Line 31"/>
            <p:cNvSpPr>
              <a:spLocks noChangeShapeType="1"/>
            </p:cNvSpPr>
            <p:nvPr userDrawn="1"/>
          </p:nvSpPr>
          <p:spPr bwMode="auto">
            <a:xfrm>
              <a:off x="0" y="3962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1" name="Line 33"/>
            <p:cNvSpPr>
              <a:spLocks noChangeShapeType="1"/>
            </p:cNvSpPr>
            <p:nvPr userDrawn="1"/>
          </p:nvSpPr>
          <p:spPr bwMode="auto">
            <a:xfrm>
              <a:off x="0" y="4267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2" name="Line 35"/>
            <p:cNvSpPr>
              <a:spLocks noChangeShapeType="1"/>
            </p:cNvSpPr>
            <p:nvPr userDrawn="1"/>
          </p:nvSpPr>
          <p:spPr bwMode="auto">
            <a:xfrm>
              <a:off x="0" y="4572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3" name="Line 37"/>
            <p:cNvSpPr>
              <a:spLocks noChangeShapeType="1"/>
            </p:cNvSpPr>
            <p:nvPr userDrawn="1"/>
          </p:nvSpPr>
          <p:spPr bwMode="auto">
            <a:xfrm>
              <a:off x="0" y="4876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4" name="Line 39"/>
            <p:cNvSpPr>
              <a:spLocks noChangeShapeType="1"/>
            </p:cNvSpPr>
            <p:nvPr userDrawn="1"/>
          </p:nvSpPr>
          <p:spPr bwMode="auto">
            <a:xfrm>
              <a:off x="0" y="5181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5" name="Line 41"/>
            <p:cNvSpPr>
              <a:spLocks noChangeShapeType="1"/>
            </p:cNvSpPr>
            <p:nvPr userDrawn="1"/>
          </p:nvSpPr>
          <p:spPr bwMode="auto">
            <a:xfrm>
              <a:off x="0" y="54864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6" name="Line 43"/>
            <p:cNvSpPr>
              <a:spLocks noChangeShapeType="1"/>
            </p:cNvSpPr>
            <p:nvPr userDrawn="1"/>
          </p:nvSpPr>
          <p:spPr bwMode="auto">
            <a:xfrm>
              <a:off x="0" y="57912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7" name="Line 45"/>
            <p:cNvSpPr>
              <a:spLocks noChangeShapeType="1"/>
            </p:cNvSpPr>
            <p:nvPr userDrawn="1"/>
          </p:nvSpPr>
          <p:spPr bwMode="auto">
            <a:xfrm>
              <a:off x="0" y="60960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8" name="Line 47"/>
            <p:cNvSpPr>
              <a:spLocks noChangeShapeType="1"/>
            </p:cNvSpPr>
            <p:nvPr userDrawn="1"/>
          </p:nvSpPr>
          <p:spPr bwMode="auto">
            <a:xfrm>
              <a:off x="0" y="64008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29" name="Line 49"/>
            <p:cNvSpPr>
              <a:spLocks noChangeShapeType="1"/>
            </p:cNvSpPr>
            <p:nvPr userDrawn="1"/>
          </p:nvSpPr>
          <p:spPr bwMode="auto">
            <a:xfrm>
              <a:off x="0" y="6705600"/>
              <a:ext cx="9144000" cy="0"/>
            </a:xfrm>
            <a:prstGeom prst="line">
              <a:avLst/>
            </a:prstGeom>
            <a:noFill/>
            <a:ln w="9525">
              <a:solidFill>
                <a:srgbClr val="3399FF"/>
              </a:solidFill>
              <a:round/>
              <a:headEnd/>
              <a:tailEnd/>
            </a:ln>
            <a:effectLst/>
          </p:spPr>
          <p:txBody>
            <a:bodyPr/>
            <a:lstStyle/>
            <a:p>
              <a:pPr>
                <a:defRPr/>
              </a:pPr>
              <a:endParaRPr lang="en-US" sz="2400" b="0">
                <a:latin typeface="Times New Roman" pitchFamily="18" charset="0"/>
              </a:endParaRPr>
            </a:p>
          </p:txBody>
        </p:sp>
        <p:sp>
          <p:nvSpPr>
            <p:cNvPr id="30" name="Oval 51"/>
            <p:cNvSpPr>
              <a:spLocks noChangeArrowheads="1"/>
            </p:cNvSpPr>
            <p:nvPr userDrawn="1"/>
          </p:nvSpPr>
          <p:spPr bwMode="auto">
            <a:xfrm rot="10800000">
              <a:off x="228600" y="32766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pPr>
                <a:defRPr/>
              </a:pPr>
              <a:endParaRPr lang="en-US" sz="2400" b="0">
                <a:latin typeface="Times New Roman" pitchFamily="18" charset="0"/>
              </a:endParaRPr>
            </a:p>
          </p:txBody>
        </p:sp>
        <p:sp>
          <p:nvSpPr>
            <p:cNvPr id="31" name="Oval 52"/>
            <p:cNvSpPr>
              <a:spLocks noChangeArrowheads="1"/>
            </p:cNvSpPr>
            <p:nvPr userDrawn="1"/>
          </p:nvSpPr>
          <p:spPr bwMode="auto">
            <a:xfrm rot="10800000">
              <a:off x="228600" y="7620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pPr>
                <a:defRPr/>
              </a:pPr>
              <a:endParaRPr lang="en-US" sz="2400" b="0">
                <a:latin typeface="Times New Roman" pitchFamily="18" charset="0"/>
              </a:endParaRPr>
            </a:p>
          </p:txBody>
        </p:sp>
        <p:sp>
          <p:nvSpPr>
            <p:cNvPr id="32" name="Oval 53"/>
            <p:cNvSpPr>
              <a:spLocks noChangeArrowheads="1"/>
            </p:cNvSpPr>
            <p:nvPr userDrawn="1"/>
          </p:nvSpPr>
          <p:spPr bwMode="auto">
            <a:xfrm rot="10800000">
              <a:off x="228600" y="5791200"/>
              <a:ext cx="304800" cy="304800"/>
            </a:xfrm>
            <a:prstGeom prst="ellipse">
              <a:avLst/>
            </a:prstGeom>
            <a:solidFill>
              <a:schemeClr val="tx2"/>
            </a:solidFill>
            <a:ln w="9525">
              <a:solidFill>
                <a:schemeClr val="tx1"/>
              </a:solidFill>
              <a:round/>
              <a:headEnd/>
              <a:tailEnd/>
            </a:ln>
            <a:effectLst>
              <a:outerShdw dist="40161" dir="9693903" algn="ctr" rotWithShape="0">
                <a:schemeClr val="bg2">
                  <a:alpha val="50000"/>
                </a:schemeClr>
              </a:outerShdw>
            </a:effectLst>
          </p:spPr>
          <p:txBody>
            <a:bodyPr wrap="none" anchor="ctr"/>
            <a:lstStyle/>
            <a:p>
              <a:pPr>
                <a:defRPr/>
              </a:pPr>
              <a:endParaRPr lang="en-US" sz="2400" b="0">
                <a:latin typeface="Times New Roman" pitchFamily="18" charset="0"/>
              </a:endParaRPr>
            </a:p>
          </p:txBody>
        </p:sp>
        <p:sp>
          <p:nvSpPr>
            <p:cNvPr id="33" name="Line 54"/>
            <p:cNvSpPr>
              <a:spLocks noChangeShapeType="1"/>
            </p:cNvSpPr>
            <p:nvPr userDrawn="1"/>
          </p:nvSpPr>
          <p:spPr bwMode="auto">
            <a:xfrm>
              <a:off x="685800" y="0"/>
              <a:ext cx="0" cy="6858000"/>
            </a:xfrm>
            <a:prstGeom prst="line">
              <a:avLst/>
            </a:prstGeom>
            <a:noFill/>
            <a:ln w="9525">
              <a:solidFill>
                <a:srgbClr val="FF0000"/>
              </a:solidFill>
              <a:round/>
              <a:headEnd/>
              <a:tailEnd/>
            </a:ln>
            <a:effectLst/>
          </p:spPr>
          <p:txBody>
            <a:bodyPr/>
            <a:lstStyle/>
            <a:p>
              <a:pPr>
                <a:defRPr/>
              </a:pPr>
              <a:endParaRPr lang="en-US" sz="2400" b="0">
                <a:latin typeface="Times New Roman" pitchFamily="18" charset="0"/>
              </a:endParaRPr>
            </a:p>
          </p:txBody>
        </p:sp>
        <p:sp>
          <p:nvSpPr>
            <p:cNvPr id="34" name="Line 55"/>
            <p:cNvSpPr>
              <a:spLocks noChangeShapeType="1"/>
            </p:cNvSpPr>
            <p:nvPr userDrawn="1"/>
          </p:nvSpPr>
          <p:spPr bwMode="auto">
            <a:xfrm>
              <a:off x="8458200" y="0"/>
              <a:ext cx="0" cy="6858000"/>
            </a:xfrm>
            <a:prstGeom prst="line">
              <a:avLst/>
            </a:prstGeom>
            <a:noFill/>
            <a:ln w="9525">
              <a:solidFill>
                <a:srgbClr val="FF99CC"/>
              </a:solidFill>
              <a:round/>
              <a:headEnd/>
              <a:tailEnd/>
            </a:ln>
            <a:effectLst/>
          </p:spPr>
          <p:txBody>
            <a:bodyPr/>
            <a:lstStyle/>
            <a:p>
              <a:pPr>
                <a:defRPr/>
              </a:pPr>
              <a:endParaRPr lang="en-US" sz="2400" b="0">
                <a:latin typeface="Times New Roman" pitchFamily="18" charset="0"/>
              </a:endParaRPr>
            </a:p>
          </p:txBody>
        </p:sp>
      </p:grpSp>
      <p:sp>
        <p:nvSpPr>
          <p:cNvPr id="23555" name="Title Placeholder 1"/>
          <p:cNvSpPr>
            <a:spLocks noGrp="1"/>
          </p:cNvSpPr>
          <p:nvPr>
            <p:ph type="title"/>
          </p:nvPr>
        </p:nvSpPr>
        <p:spPr bwMode="auto">
          <a:xfrm>
            <a:off x="685800" y="388938"/>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Master title style</a:t>
            </a:r>
          </a:p>
        </p:txBody>
      </p:sp>
      <p:sp>
        <p:nvSpPr>
          <p:cNvPr id="23556" name="Text Placeholder 2"/>
          <p:cNvSpPr>
            <a:spLocks noGrp="1"/>
          </p:cNvSpPr>
          <p:nvPr>
            <p:ph type="body" idx="1"/>
          </p:nvPr>
        </p:nvSpPr>
        <p:spPr bwMode="auto">
          <a:xfrm>
            <a:off x="685800" y="1663700"/>
            <a:ext cx="7772400" cy="4462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5" name="Date Placeholder 4"/>
          <p:cNvSpPr>
            <a:spLocks noGrp="1"/>
          </p:cNvSpPr>
          <p:nvPr>
            <p:ph type="dt" sz="half" idx="2"/>
          </p:nvPr>
        </p:nvSpPr>
        <p:spPr>
          <a:xfrm>
            <a:off x="685800" y="6248400"/>
            <a:ext cx="1905000" cy="457200"/>
          </a:xfrm>
          <a:prstGeom prst="rect">
            <a:avLst/>
          </a:prstGeom>
        </p:spPr>
        <p:txBody>
          <a:bodyPr vert="horz" lIns="91440" tIns="45720" rIns="91440" bIns="45720" rtlCol="0" anchor="ctr"/>
          <a:lstStyle>
            <a:lvl1pPr>
              <a:defRPr sz="1200" b="0">
                <a:solidFill>
                  <a:schemeClr val="tx1">
                    <a:tint val="75000"/>
                  </a:schemeClr>
                </a:solidFill>
                <a:latin typeface="Times New Roman" pitchFamily="18" charset="0"/>
              </a:defRPr>
            </a:lvl1pPr>
          </a:lstStyle>
          <a:p>
            <a:pPr>
              <a:defRPr/>
            </a:pPr>
            <a:endParaRPr lang="en-US"/>
          </a:p>
        </p:txBody>
      </p:sp>
      <p:sp>
        <p:nvSpPr>
          <p:cNvPr id="36" name="Footer Placeholder 5"/>
          <p:cNvSpPr>
            <a:spLocks noGrp="1"/>
          </p:cNvSpPr>
          <p:nvPr>
            <p:ph type="ftr" sz="quarter" idx="3"/>
          </p:nvPr>
        </p:nvSpPr>
        <p:spPr>
          <a:xfrm>
            <a:off x="3124200" y="6248400"/>
            <a:ext cx="2895600" cy="457200"/>
          </a:xfrm>
          <a:prstGeom prst="rect">
            <a:avLst/>
          </a:prstGeom>
        </p:spPr>
        <p:txBody>
          <a:bodyPr vert="horz" lIns="91440" tIns="45720" rIns="91440" bIns="45720" rtlCol="0" anchor="ctr"/>
          <a:lstStyle>
            <a:lvl1pPr algn="ctr">
              <a:defRPr sz="1200" b="0">
                <a:solidFill>
                  <a:schemeClr val="tx1">
                    <a:tint val="75000"/>
                  </a:schemeClr>
                </a:solidFill>
                <a:latin typeface="Times New Roman" pitchFamily="18" charset="0"/>
              </a:defRPr>
            </a:lvl1pPr>
          </a:lstStyle>
          <a:p>
            <a:pPr>
              <a:defRPr/>
            </a:pPr>
            <a:endParaRPr lang="en-US"/>
          </a:p>
        </p:txBody>
      </p:sp>
      <p:sp>
        <p:nvSpPr>
          <p:cNvPr id="37" name="Slide Number Placeholder 6"/>
          <p:cNvSpPr>
            <a:spLocks noGrp="1"/>
          </p:cNvSpPr>
          <p:nvPr>
            <p:ph type="sldNum" sz="quarter" idx="4"/>
          </p:nvPr>
        </p:nvSpPr>
        <p:spPr>
          <a:xfrm>
            <a:off x="6553200" y="6248400"/>
            <a:ext cx="1905000" cy="457200"/>
          </a:xfrm>
          <a:prstGeom prst="rect">
            <a:avLst/>
          </a:prstGeom>
        </p:spPr>
        <p:txBody>
          <a:bodyPr vert="horz" lIns="91440" tIns="45720" rIns="91440" bIns="45720" rtlCol="0" anchor="ctr"/>
          <a:lstStyle>
            <a:lvl1pPr algn="r">
              <a:defRPr sz="1200" b="0">
                <a:solidFill>
                  <a:schemeClr val="tx1">
                    <a:tint val="75000"/>
                  </a:schemeClr>
                </a:solidFill>
                <a:latin typeface="Times New Roman" pitchFamily="18" charset="0"/>
              </a:defRPr>
            </a:lvl1pPr>
          </a:lstStyle>
          <a:p>
            <a:pPr>
              <a:defRPr/>
            </a:pPr>
            <a:fld id="{9FEAA2B1-4791-42AB-89E1-1A60A9B0048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Lst>
  <p:txStyles>
    <p:titleStyle>
      <a:lvl1pPr algn="ctr" rtl="0" eaLnBrk="0" fontAlgn="base" hangingPunct="0">
        <a:spcBef>
          <a:spcPct val="0"/>
        </a:spcBef>
        <a:spcAft>
          <a:spcPct val="0"/>
        </a:spcAft>
        <a:defRPr sz="6000">
          <a:solidFill>
            <a:schemeClr val="tx1"/>
          </a:solidFill>
          <a:latin typeface="+mj-lt"/>
          <a:ea typeface="+mj-ea"/>
          <a:cs typeface="+mj-cs"/>
        </a:defRPr>
      </a:lvl1pPr>
      <a:lvl2pPr algn="ctr" rtl="0" eaLnBrk="0" fontAlgn="base" hangingPunct="0">
        <a:spcBef>
          <a:spcPct val="0"/>
        </a:spcBef>
        <a:spcAft>
          <a:spcPct val="0"/>
        </a:spcAft>
        <a:defRPr sz="6000">
          <a:solidFill>
            <a:schemeClr val="tx1"/>
          </a:solidFill>
          <a:latin typeface="Arial Black" pitchFamily="34" charset="0"/>
        </a:defRPr>
      </a:lvl2pPr>
      <a:lvl3pPr algn="ctr" rtl="0" eaLnBrk="0" fontAlgn="base" hangingPunct="0">
        <a:spcBef>
          <a:spcPct val="0"/>
        </a:spcBef>
        <a:spcAft>
          <a:spcPct val="0"/>
        </a:spcAft>
        <a:defRPr sz="6000">
          <a:solidFill>
            <a:schemeClr val="tx1"/>
          </a:solidFill>
          <a:latin typeface="Arial Black" pitchFamily="34" charset="0"/>
        </a:defRPr>
      </a:lvl3pPr>
      <a:lvl4pPr algn="ctr" rtl="0" eaLnBrk="0" fontAlgn="base" hangingPunct="0">
        <a:spcBef>
          <a:spcPct val="0"/>
        </a:spcBef>
        <a:spcAft>
          <a:spcPct val="0"/>
        </a:spcAft>
        <a:defRPr sz="6000">
          <a:solidFill>
            <a:schemeClr val="tx1"/>
          </a:solidFill>
          <a:latin typeface="Arial Black" pitchFamily="34" charset="0"/>
        </a:defRPr>
      </a:lvl4pPr>
      <a:lvl5pPr algn="ctr" rtl="0" eaLnBrk="0" fontAlgn="base" hangingPunct="0">
        <a:spcBef>
          <a:spcPct val="0"/>
        </a:spcBef>
        <a:spcAft>
          <a:spcPct val="0"/>
        </a:spcAft>
        <a:defRPr sz="6000">
          <a:solidFill>
            <a:schemeClr val="tx1"/>
          </a:solidFill>
          <a:latin typeface="Arial Black" pitchFamily="34" charset="0"/>
        </a:defRPr>
      </a:lvl5pPr>
      <a:lvl6pPr marL="457200" algn="ctr" rtl="0" fontAlgn="base">
        <a:spcBef>
          <a:spcPct val="0"/>
        </a:spcBef>
        <a:spcAft>
          <a:spcPct val="0"/>
        </a:spcAft>
        <a:defRPr sz="6000">
          <a:solidFill>
            <a:schemeClr val="tx1"/>
          </a:solidFill>
          <a:latin typeface="Arial Black" pitchFamily="34" charset="0"/>
        </a:defRPr>
      </a:lvl6pPr>
      <a:lvl7pPr marL="914400" algn="ctr" rtl="0" fontAlgn="base">
        <a:spcBef>
          <a:spcPct val="0"/>
        </a:spcBef>
        <a:spcAft>
          <a:spcPct val="0"/>
        </a:spcAft>
        <a:defRPr sz="6000">
          <a:solidFill>
            <a:schemeClr val="tx1"/>
          </a:solidFill>
          <a:latin typeface="Arial Black" pitchFamily="34" charset="0"/>
        </a:defRPr>
      </a:lvl7pPr>
      <a:lvl8pPr marL="1371600" algn="ctr" rtl="0" fontAlgn="base">
        <a:spcBef>
          <a:spcPct val="0"/>
        </a:spcBef>
        <a:spcAft>
          <a:spcPct val="0"/>
        </a:spcAft>
        <a:defRPr sz="6000">
          <a:solidFill>
            <a:schemeClr val="tx1"/>
          </a:solidFill>
          <a:latin typeface="Arial Black" pitchFamily="34" charset="0"/>
        </a:defRPr>
      </a:lvl8pPr>
      <a:lvl9pPr marL="1828800" algn="ctr" rtl="0" fontAlgn="base">
        <a:spcBef>
          <a:spcPct val="0"/>
        </a:spcBef>
        <a:spcAft>
          <a:spcPct val="0"/>
        </a:spcAft>
        <a:defRPr sz="6000">
          <a:solidFill>
            <a:schemeClr val="tx1"/>
          </a:solidFill>
          <a:latin typeface="Arial Black" pitchFamily="34" charset="0"/>
        </a:defRPr>
      </a:lvl9pPr>
    </p:titleStyle>
    <p:bodyStyle>
      <a:lvl1pPr marL="342900" indent="-342900" algn="l" rtl="0" eaLnBrk="0" fontAlgn="base" hangingPunct="0">
        <a:spcBef>
          <a:spcPct val="0"/>
        </a:spcBef>
        <a:spcAft>
          <a:spcPts val="1200"/>
        </a:spcAft>
        <a:buFont typeface="Arial" charset="0"/>
        <a:buChar char="•"/>
        <a:defRPr sz="3600">
          <a:solidFill>
            <a:srgbClr val="7F7F7F"/>
          </a:solidFill>
          <a:latin typeface="+mn-lt"/>
          <a:ea typeface="+mn-ea"/>
          <a:cs typeface="+mn-cs"/>
        </a:defRPr>
      </a:lvl1pPr>
      <a:lvl2pPr marL="742950" indent="-285750" algn="l" rtl="0" eaLnBrk="0" fontAlgn="base" hangingPunct="0">
        <a:spcBef>
          <a:spcPct val="0"/>
        </a:spcBef>
        <a:spcAft>
          <a:spcPts val="1800"/>
        </a:spcAft>
        <a:buFont typeface="Arial" charset="0"/>
        <a:buChar char="–"/>
        <a:defRPr sz="2800">
          <a:solidFill>
            <a:srgbClr val="7F7F7F"/>
          </a:solidFill>
          <a:latin typeface="+mn-lt"/>
        </a:defRPr>
      </a:lvl2pPr>
      <a:lvl3pPr marL="1143000" indent="-228600" algn="l" rtl="0" eaLnBrk="0" fontAlgn="base" hangingPunct="0">
        <a:spcBef>
          <a:spcPct val="0"/>
        </a:spcBef>
        <a:spcAft>
          <a:spcPct val="0"/>
        </a:spcAft>
        <a:buFont typeface="Arial" charset="0"/>
        <a:buChar char="•"/>
        <a:defRPr sz="2400">
          <a:solidFill>
            <a:srgbClr val="7F7F7F"/>
          </a:solidFill>
          <a:latin typeface="+mn-lt"/>
        </a:defRPr>
      </a:lvl3pPr>
      <a:lvl4pPr marL="1600200" indent="-228600" algn="l" rtl="0" eaLnBrk="0" fontAlgn="base" hangingPunct="0">
        <a:spcBef>
          <a:spcPct val="0"/>
        </a:spcBef>
        <a:spcAft>
          <a:spcPct val="0"/>
        </a:spcAft>
        <a:buFont typeface="Arial" charset="0"/>
        <a:buChar char="–"/>
        <a:defRPr sz="2000">
          <a:solidFill>
            <a:srgbClr val="7F7F7F"/>
          </a:solidFill>
          <a:latin typeface="+mn-lt"/>
        </a:defRPr>
      </a:lvl4pPr>
      <a:lvl5pPr marL="2057400" indent="-228600" algn="l" rtl="0" eaLnBrk="0" fontAlgn="base" hangingPunct="0">
        <a:spcBef>
          <a:spcPct val="0"/>
        </a:spcBef>
        <a:spcAft>
          <a:spcPct val="0"/>
        </a:spcAft>
        <a:buFont typeface="Arial" charset="0"/>
        <a:buChar char="»"/>
        <a:defRPr sz="2000">
          <a:solidFill>
            <a:srgbClr val="7F7F7F"/>
          </a:solidFill>
          <a:latin typeface="+mn-lt"/>
        </a:defRPr>
      </a:lvl5pPr>
      <a:lvl6pPr marL="2514600" indent="-228600" algn="l" rtl="0" fontAlgn="base">
        <a:spcBef>
          <a:spcPct val="0"/>
        </a:spcBef>
        <a:spcAft>
          <a:spcPct val="0"/>
        </a:spcAft>
        <a:buFont typeface="Arial" pitchFamily="34" charset="0"/>
        <a:buChar char="»"/>
        <a:defRPr sz="2000">
          <a:solidFill>
            <a:srgbClr val="7F7F7F"/>
          </a:solidFill>
          <a:latin typeface="+mn-lt"/>
        </a:defRPr>
      </a:lvl6pPr>
      <a:lvl7pPr marL="2971800" indent="-228600" algn="l" rtl="0" fontAlgn="base">
        <a:spcBef>
          <a:spcPct val="0"/>
        </a:spcBef>
        <a:spcAft>
          <a:spcPct val="0"/>
        </a:spcAft>
        <a:buFont typeface="Arial" pitchFamily="34" charset="0"/>
        <a:buChar char="»"/>
        <a:defRPr sz="2000">
          <a:solidFill>
            <a:srgbClr val="7F7F7F"/>
          </a:solidFill>
          <a:latin typeface="+mn-lt"/>
        </a:defRPr>
      </a:lvl7pPr>
      <a:lvl8pPr marL="3429000" indent="-228600" algn="l" rtl="0" fontAlgn="base">
        <a:spcBef>
          <a:spcPct val="0"/>
        </a:spcBef>
        <a:spcAft>
          <a:spcPct val="0"/>
        </a:spcAft>
        <a:buFont typeface="Arial" pitchFamily="34" charset="0"/>
        <a:buChar char="»"/>
        <a:defRPr sz="2000">
          <a:solidFill>
            <a:srgbClr val="7F7F7F"/>
          </a:solidFill>
          <a:latin typeface="+mn-lt"/>
        </a:defRPr>
      </a:lvl8pPr>
      <a:lvl9pPr marL="3886200" indent="-228600" algn="l" rtl="0" fontAlgn="base">
        <a:spcBef>
          <a:spcPct val="0"/>
        </a:spcBef>
        <a:spcAft>
          <a:spcPct val="0"/>
        </a:spcAft>
        <a:buFont typeface="Arial" pitchFamily="34" charset="0"/>
        <a:buChar char="»"/>
        <a:defRPr sz="2000">
          <a:solidFill>
            <a:srgbClr val="7F7F7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0" hangingPunct="0">
              <a:defRPr/>
            </a:pPr>
            <a:endParaRPr lang="fa-IR" sz="1800" b="0">
              <a:latin typeface="Arial" pitchFamily="34" charset="0"/>
            </a:endParaRPr>
          </a:p>
        </p:txBody>
      </p:sp>
      <p:sp>
        <p:nvSpPr>
          <p:cNvPr id="10"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eaLnBrk="0" hangingPunct="0">
              <a:defRPr/>
            </a:pPr>
            <a:endParaRPr lang="fa-IR" sz="1800" b="0">
              <a:latin typeface="Arial" pitchFamily="34" charset="0"/>
            </a:endParaRPr>
          </a:p>
        </p:txBody>
      </p:sp>
      <p:sp>
        <p:nvSpPr>
          <p:cNvPr id="24580"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24581"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b="0">
                <a:latin typeface="+mj-lt"/>
                <a:cs typeface="+mn-cs"/>
              </a:defRPr>
            </a:lvl1pPr>
          </a:lstStyle>
          <a:p>
            <a:pPr>
              <a:defRPr/>
            </a:pPr>
            <a:endParaRPr lang="en-US" altLang="en-US"/>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b="0">
                <a:latin typeface="+mj-lt"/>
                <a:cs typeface="+mn-cs"/>
              </a:defRPr>
            </a:lvl1pPr>
          </a:lstStyle>
          <a:p>
            <a:pPr>
              <a:defRPr/>
            </a:pPr>
            <a:endParaRPr lang="en-US" altLang="en-US"/>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b="0">
                <a:latin typeface="+mj-lt"/>
                <a:cs typeface="+mn-cs"/>
              </a:defRPr>
            </a:lvl1pPr>
          </a:lstStyle>
          <a:p>
            <a:pPr>
              <a:defRPr/>
            </a:pPr>
            <a:fld id="{37FAE62A-BBA8-42E7-8A03-51CB1D15B39B}" type="slidenum">
              <a:rPr lang="x-none"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Lst>
  <p:txStyles>
    <p:titleStyle>
      <a:lvl1pPr algn="l" rtl="1" eaLnBrk="0" fontAlgn="base" hangingPunct="0">
        <a:spcBef>
          <a:spcPct val="0"/>
        </a:spcBef>
        <a:spcAft>
          <a:spcPct val="0"/>
        </a:spcAft>
        <a:defRPr sz="4200">
          <a:solidFill>
            <a:schemeClr val="tx2"/>
          </a:solidFill>
          <a:latin typeface="+mj-lt"/>
          <a:ea typeface="+mj-ea"/>
          <a:cs typeface="+mj-cs"/>
        </a:defRPr>
      </a:lvl1pPr>
      <a:lvl2pPr algn="l" rtl="1" eaLnBrk="0" fontAlgn="base" hangingPunct="0">
        <a:spcBef>
          <a:spcPct val="0"/>
        </a:spcBef>
        <a:spcAft>
          <a:spcPct val="0"/>
        </a:spcAft>
        <a:defRPr sz="4200">
          <a:solidFill>
            <a:schemeClr val="tx2"/>
          </a:solidFill>
          <a:latin typeface="Tw Cen MT" pitchFamily="34" charset="0"/>
          <a:cs typeface="Arial" pitchFamily="34" charset="0"/>
        </a:defRPr>
      </a:lvl2pPr>
      <a:lvl3pPr algn="l" rtl="1" eaLnBrk="0" fontAlgn="base" hangingPunct="0">
        <a:spcBef>
          <a:spcPct val="0"/>
        </a:spcBef>
        <a:spcAft>
          <a:spcPct val="0"/>
        </a:spcAft>
        <a:defRPr sz="4200">
          <a:solidFill>
            <a:schemeClr val="tx2"/>
          </a:solidFill>
          <a:latin typeface="Tw Cen MT" pitchFamily="34" charset="0"/>
          <a:cs typeface="Arial" pitchFamily="34" charset="0"/>
        </a:defRPr>
      </a:lvl3pPr>
      <a:lvl4pPr algn="l" rtl="1" eaLnBrk="0" fontAlgn="base" hangingPunct="0">
        <a:spcBef>
          <a:spcPct val="0"/>
        </a:spcBef>
        <a:spcAft>
          <a:spcPct val="0"/>
        </a:spcAft>
        <a:defRPr sz="4200">
          <a:solidFill>
            <a:schemeClr val="tx2"/>
          </a:solidFill>
          <a:latin typeface="Tw Cen MT" pitchFamily="34" charset="0"/>
          <a:cs typeface="Arial" pitchFamily="34" charset="0"/>
        </a:defRPr>
      </a:lvl4pPr>
      <a:lvl5pPr algn="l" rtl="1" eaLnBrk="0" fontAlgn="base" hangingPunct="0">
        <a:spcBef>
          <a:spcPct val="0"/>
        </a:spcBef>
        <a:spcAft>
          <a:spcPct val="0"/>
        </a:spcAft>
        <a:defRPr sz="4200">
          <a:solidFill>
            <a:schemeClr val="tx2"/>
          </a:solidFill>
          <a:latin typeface="Tw Cen MT" pitchFamily="34" charset="0"/>
          <a:cs typeface="Arial" pitchFamily="34" charset="0"/>
        </a:defRPr>
      </a:lvl5pPr>
      <a:lvl6pPr marL="457200" algn="l" rtl="1" eaLnBrk="0" fontAlgn="base" hangingPunct="0">
        <a:spcBef>
          <a:spcPct val="0"/>
        </a:spcBef>
        <a:spcAft>
          <a:spcPct val="0"/>
        </a:spcAft>
        <a:defRPr sz="4200">
          <a:solidFill>
            <a:schemeClr val="tx2"/>
          </a:solidFill>
          <a:latin typeface="Tw Cen MT" pitchFamily="34" charset="0"/>
          <a:cs typeface="Arial" pitchFamily="34" charset="0"/>
        </a:defRPr>
      </a:lvl6pPr>
      <a:lvl7pPr marL="914400" algn="l" rtl="1" eaLnBrk="0" fontAlgn="base" hangingPunct="0">
        <a:spcBef>
          <a:spcPct val="0"/>
        </a:spcBef>
        <a:spcAft>
          <a:spcPct val="0"/>
        </a:spcAft>
        <a:defRPr sz="4200">
          <a:solidFill>
            <a:schemeClr val="tx2"/>
          </a:solidFill>
          <a:latin typeface="Tw Cen MT" pitchFamily="34" charset="0"/>
          <a:cs typeface="Arial" pitchFamily="34" charset="0"/>
        </a:defRPr>
      </a:lvl7pPr>
      <a:lvl8pPr marL="1371600" algn="l" rtl="1" eaLnBrk="0" fontAlgn="base" hangingPunct="0">
        <a:spcBef>
          <a:spcPct val="0"/>
        </a:spcBef>
        <a:spcAft>
          <a:spcPct val="0"/>
        </a:spcAft>
        <a:defRPr sz="4200">
          <a:solidFill>
            <a:schemeClr val="tx2"/>
          </a:solidFill>
          <a:latin typeface="Tw Cen MT" pitchFamily="34" charset="0"/>
          <a:cs typeface="Arial" pitchFamily="34" charset="0"/>
        </a:defRPr>
      </a:lvl8pPr>
      <a:lvl9pPr marL="1828800" algn="l" rtl="1" eaLnBrk="0" fontAlgn="base" hangingPunct="0">
        <a:spcBef>
          <a:spcPct val="0"/>
        </a:spcBef>
        <a:spcAft>
          <a:spcPct val="0"/>
        </a:spcAft>
        <a:defRPr sz="4200">
          <a:solidFill>
            <a:schemeClr val="tx2"/>
          </a:solidFill>
          <a:latin typeface="Tw Cen MT" pitchFamily="34" charset="0"/>
          <a:cs typeface="Arial" pitchFamily="34" charset="0"/>
        </a:defRPr>
      </a:lvl9pPr>
    </p:titleStyle>
    <p:bodyStyle>
      <a:lvl1pPr marL="342900" indent="-342900" algn="r" rtl="1"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r" rtl="1"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cs typeface="+mn-cs"/>
        </a:defRPr>
      </a:lvl2pPr>
      <a:lvl3pPr marL="1022350" indent="-350838" algn="r" rtl="1"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cs typeface="+mn-cs"/>
        </a:defRPr>
      </a:lvl3pPr>
      <a:lvl4pPr marL="1339850" indent="-315913" algn="r" rtl="1"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cs typeface="+mn-cs"/>
        </a:defRPr>
      </a:lvl4pPr>
      <a:lvl5pPr marL="1681163" indent="-339725" algn="r" rtl="1"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138363" indent="-339725" algn="r" rtl="1"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595563" indent="-339725" algn="r" rtl="1"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052763" indent="-339725" algn="r" rtl="1"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509963" indent="-339725" algn="r" rtl="1"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25603"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63844"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atin typeface="+mj-lt"/>
                <a:cs typeface="+mn-cs"/>
              </a:defRPr>
            </a:lvl1pPr>
          </a:lstStyle>
          <a:p>
            <a:pPr>
              <a:defRPr/>
            </a:pPr>
            <a:endParaRPr lang="en-US" altLang="en-US"/>
          </a:p>
        </p:txBody>
      </p:sp>
      <p:sp>
        <p:nvSpPr>
          <p:cNvPr id="1638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b="0">
                <a:latin typeface="+mj-lt"/>
                <a:cs typeface="+mn-cs"/>
              </a:defRPr>
            </a:lvl1pPr>
          </a:lstStyle>
          <a:p>
            <a:pPr>
              <a:defRPr/>
            </a:pPr>
            <a:endParaRPr lang="en-US" altLang="en-US"/>
          </a:p>
        </p:txBody>
      </p:sp>
      <p:sp>
        <p:nvSpPr>
          <p:cNvPr id="163846"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atin typeface="+mj-lt"/>
                <a:cs typeface="+mn-cs"/>
              </a:defRPr>
            </a:lvl1pPr>
          </a:lstStyle>
          <a:p>
            <a:pPr>
              <a:defRPr/>
            </a:pPr>
            <a:fld id="{FEA75A9B-42A6-4D29-BB5A-1398492E76EE}" type="slidenum">
              <a:rPr lang="x-none" altLang="en-US"/>
              <a:pPr>
                <a:defRPr/>
              </a:pPr>
              <a:t>‹#›</a:t>
            </a:fld>
            <a:endParaRPr lang="en-US" altLang="en-US"/>
          </a:p>
        </p:txBody>
      </p:sp>
      <p:sp>
        <p:nvSpPr>
          <p:cNvPr id="163847"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eaLnBrk="0" hangingPunct="0">
              <a:defRPr/>
            </a:pPr>
            <a:endParaRPr lang="fa-IR" sz="1800" b="0">
              <a:latin typeface="Arial" pitchFamily="34" charset="0"/>
            </a:endParaRPr>
          </a:p>
        </p:txBody>
      </p:sp>
      <p:sp>
        <p:nvSpPr>
          <p:cNvPr id="163848"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eaLnBrk="0" hangingPunct="0">
              <a:defRPr/>
            </a:pPr>
            <a:endParaRPr lang="fa-IR" sz="1800" b="0">
              <a:latin typeface="Arial" pitchFamily="34" charset="0"/>
            </a:endParaRPr>
          </a:p>
        </p:txBody>
      </p:sp>
    </p:spTree>
  </p:cSld>
  <p:clrMap bg1="dk2" tx1="lt1" bg2="dk1" tx2="lt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Lst>
  <p:timing>
    <p:tnLst>
      <p:par>
        <p:cTn xmlns:p14="http://schemas.microsoft.com/office/powerpoint/2010/main" id="1" dur="indefinite" restart="never" nodeType="tmRoot"/>
      </p:par>
    </p:tnLst>
  </p:timing>
  <p:txStyles>
    <p:titleStyle>
      <a:lvl1pPr algn="l" rtl="1" eaLnBrk="0" fontAlgn="base" hangingPunct="0">
        <a:spcBef>
          <a:spcPct val="0"/>
        </a:spcBef>
        <a:spcAft>
          <a:spcPct val="0"/>
        </a:spcAft>
        <a:defRPr sz="4200">
          <a:solidFill>
            <a:schemeClr val="tx2"/>
          </a:solidFill>
          <a:latin typeface="+mj-lt"/>
          <a:ea typeface="+mj-ea"/>
          <a:cs typeface="+mj-cs"/>
        </a:defRPr>
      </a:lvl1pPr>
      <a:lvl2pPr algn="l" rtl="1" eaLnBrk="0" fontAlgn="base" hangingPunct="0">
        <a:spcBef>
          <a:spcPct val="0"/>
        </a:spcBef>
        <a:spcAft>
          <a:spcPct val="0"/>
        </a:spcAft>
        <a:defRPr sz="4200">
          <a:solidFill>
            <a:schemeClr val="tx2"/>
          </a:solidFill>
          <a:latin typeface="Tw Cen MT" pitchFamily="34" charset="0"/>
          <a:cs typeface="Arial" pitchFamily="34" charset="0"/>
        </a:defRPr>
      </a:lvl2pPr>
      <a:lvl3pPr algn="l" rtl="1" eaLnBrk="0" fontAlgn="base" hangingPunct="0">
        <a:spcBef>
          <a:spcPct val="0"/>
        </a:spcBef>
        <a:spcAft>
          <a:spcPct val="0"/>
        </a:spcAft>
        <a:defRPr sz="4200">
          <a:solidFill>
            <a:schemeClr val="tx2"/>
          </a:solidFill>
          <a:latin typeface="Tw Cen MT" pitchFamily="34" charset="0"/>
          <a:cs typeface="Arial" pitchFamily="34" charset="0"/>
        </a:defRPr>
      </a:lvl3pPr>
      <a:lvl4pPr algn="l" rtl="1" eaLnBrk="0" fontAlgn="base" hangingPunct="0">
        <a:spcBef>
          <a:spcPct val="0"/>
        </a:spcBef>
        <a:spcAft>
          <a:spcPct val="0"/>
        </a:spcAft>
        <a:defRPr sz="4200">
          <a:solidFill>
            <a:schemeClr val="tx2"/>
          </a:solidFill>
          <a:latin typeface="Tw Cen MT" pitchFamily="34" charset="0"/>
          <a:cs typeface="Arial" pitchFamily="34" charset="0"/>
        </a:defRPr>
      </a:lvl4pPr>
      <a:lvl5pPr algn="l" rtl="1" eaLnBrk="0" fontAlgn="base" hangingPunct="0">
        <a:spcBef>
          <a:spcPct val="0"/>
        </a:spcBef>
        <a:spcAft>
          <a:spcPct val="0"/>
        </a:spcAft>
        <a:defRPr sz="4200">
          <a:solidFill>
            <a:schemeClr val="tx2"/>
          </a:solidFill>
          <a:latin typeface="Tw Cen MT" pitchFamily="34" charset="0"/>
          <a:cs typeface="Arial" pitchFamily="34" charset="0"/>
        </a:defRPr>
      </a:lvl5pPr>
      <a:lvl6pPr marL="457200" algn="l" rtl="1" eaLnBrk="0" fontAlgn="base" hangingPunct="0">
        <a:spcBef>
          <a:spcPct val="0"/>
        </a:spcBef>
        <a:spcAft>
          <a:spcPct val="0"/>
        </a:spcAft>
        <a:defRPr sz="4200">
          <a:solidFill>
            <a:schemeClr val="tx2"/>
          </a:solidFill>
          <a:latin typeface="Tw Cen MT" pitchFamily="34" charset="0"/>
          <a:cs typeface="Arial" pitchFamily="34" charset="0"/>
        </a:defRPr>
      </a:lvl6pPr>
      <a:lvl7pPr marL="914400" algn="l" rtl="1" eaLnBrk="0" fontAlgn="base" hangingPunct="0">
        <a:spcBef>
          <a:spcPct val="0"/>
        </a:spcBef>
        <a:spcAft>
          <a:spcPct val="0"/>
        </a:spcAft>
        <a:defRPr sz="4200">
          <a:solidFill>
            <a:schemeClr val="tx2"/>
          </a:solidFill>
          <a:latin typeface="Tw Cen MT" pitchFamily="34" charset="0"/>
          <a:cs typeface="Arial" pitchFamily="34" charset="0"/>
        </a:defRPr>
      </a:lvl7pPr>
      <a:lvl8pPr marL="1371600" algn="l" rtl="1" eaLnBrk="0" fontAlgn="base" hangingPunct="0">
        <a:spcBef>
          <a:spcPct val="0"/>
        </a:spcBef>
        <a:spcAft>
          <a:spcPct val="0"/>
        </a:spcAft>
        <a:defRPr sz="4200">
          <a:solidFill>
            <a:schemeClr val="tx2"/>
          </a:solidFill>
          <a:latin typeface="Tw Cen MT" pitchFamily="34" charset="0"/>
          <a:cs typeface="Arial" pitchFamily="34" charset="0"/>
        </a:defRPr>
      </a:lvl8pPr>
      <a:lvl9pPr marL="1828800" algn="l" rtl="1" eaLnBrk="0" fontAlgn="base" hangingPunct="0">
        <a:spcBef>
          <a:spcPct val="0"/>
        </a:spcBef>
        <a:spcAft>
          <a:spcPct val="0"/>
        </a:spcAft>
        <a:defRPr sz="4200">
          <a:solidFill>
            <a:schemeClr val="tx2"/>
          </a:solidFill>
          <a:latin typeface="Tw Cen MT" pitchFamily="34" charset="0"/>
          <a:cs typeface="Arial" pitchFamily="34" charset="0"/>
        </a:defRPr>
      </a:lvl9pPr>
    </p:titleStyle>
    <p:bodyStyle>
      <a:lvl1pPr marL="342900" indent="-342900" algn="r" rtl="1"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r" rtl="1"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cs typeface="+mn-cs"/>
        </a:defRPr>
      </a:lvl2pPr>
      <a:lvl3pPr marL="1022350" indent="-350838" algn="r" rtl="1"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cs typeface="+mn-cs"/>
        </a:defRPr>
      </a:lvl3pPr>
      <a:lvl4pPr marL="1339850" indent="-315913" algn="r" rtl="1"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cs typeface="+mn-cs"/>
        </a:defRPr>
      </a:lvl4pPr>
      <a:lvl5pPr marL="1681163" indent="-339725" algn="r" rtl="1"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138363" indent="-339725" algn="r" rtl="1"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595563" indent="-339725" algn="r" rtl="1"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052763" indent="-339725" algn="r" rtl="1"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509963" indent="-339725" algn="r" rtl="1"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66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26627" name="Text Placeholder 2"/>
          <p:cNvSpPr>
            <a:spLocks noGrp="1"/>
          </p:cNvSpPr>
          <p:nvPr>
            <p:ph type="body" idx="1"/>
          </p:nvPr>
        </p:nvSpPr>
        <p:spPr bwMode="auto">
          <a:xfrm>
            <a:off x="457200" y="1600200"/>
            <a:ext cx="8229600" cy="4525963"/>
          </a:xfrm>
          <a:prstGeom prst="rect">
            <a:avLst/>
          </a:prstGeom>
          <a:noFill/>
          <a:ln w="9525">
            <a:solidFill>
              <a:schemeClr val="tx2"/>
            </a:solidFill>
            <a:miter lim="800000"/>
            <a:headEnd/>
            <a:tailEnd/>
          </a:ln>
        </p:spPr>
        <p:txBody>
          <a:bodyPr vert="horz" wrap="square" lIns="91440" tIns="45720" rIns="91440" bIns="45720" numCol="1" anchor="t" anchorCtr="0" compatLnSpc="1">
            <a:prstTxWarp prst="textNoShape">
              <a:avLst/>
            </a:prstTxWarp>
          </a:bodyPr>
          <a:lstStyle/>
          <a:p>
            <a:pPr lvl="0"/>
            <a:r>
              <a:rPr lang="en-US" smtClean="0"/>
              <a:t>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fontAlgn="auto">
              <a:spcBef>
                <a:spcPts val="0"/>
              </a:spcBef>
              <a:spcAft>
                <a:spcPts val="0"/>
              </a:spcAft>
              <a:defRPr sz="1200" b="0">
                <a:solidFill>
                  <a:schemeClr val="tx1">
                    <a:tint val="75000"/>
                  </a:schemeClr>
                </a:solidFill>
                <a:latin typeface="+mn-lt"/>
              </a:defRPr>
            </a:lvl1pPr>
          </a:lstStyle>
          <a:p>
            <a:pPr>
              <a:defRPr/>
            </a:pPr>
            <a:endParaRPr lang="en-US"/>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tx1">
                    <a:tint val="75000"/>
                  </a:schemeClr>
                </a:solidFill>
                <a:latin typeface="+mn-lt"/>
              </a:defRPr>
            </a:lvl1pPr>
          </a:lstStyle>
          <a:p>
            <a:pPr>
              <a:defRPr/>
            </a:pPr>
            <a:endParaRPr lang="en-US"/>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defRPr>
            </a:lvl1pPr>
          </a:lstStyle>
          <a:p>
            <a:pPr>
              <a:defRPr/>
            </a:pPr>
            <a:fld id="{68EE1427-335A-4FC8-8E49-40F4FCB064F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pitchFamily="34" charset="0"/>
        <a:buChar char="»"/>
        <a:defRPr sz="2000">
          <a:solidFill>
            <a:schemeClr val="tx1"/>
          </a:solidFill>
          <a:latin typeface="+mn-lt"/>
        </a:defRPr>
      </a:lvl6pPr>
      <a:lvl7pPr marL="2971800" indent="-228600" algn="l" rtl="0" fontAlgn="base">
        <a:spcBef>
          <a:spcPct val="20000"/>
        </a:spcBef>
        <a:spcAft>
          <a:spcPct val="0"/>
        </a:spcAft>
        <a:buFont typeface="Arial" pitchFamily="34" charset="0"/>
        <a:buChar char="»"/>
        <a:defRPr sz="2000">
          <a:solidFill>
            <a:schemeClr val="tx1"/>
          </a:solidFill>
          <a:latin typeface="+mn-lt"/>
        </a:defRPr>
      </a:lvl7pPr>
      <a:lvl8pPr marL="3429000" indent="-228600" algn="l" rtl="0" fontAlgn="base">
        <a:spcBef>
          <a:spcPct val="20000"/>
        </a:spcBef>
        <a:spcAft>
          <a:spcPct val="0"/>
        </a:spcAft>
        <a:buFont typeface="Arial" pitchFamily="34" charset="0"/>
        <a:buChar char="»"/>
        <a:defRPr sz="2000">
          <a:solidFill>
            <a:schemeClr val="tx1"/>
          </a:solidFill>
          <a:latin typeface="+mn-lt"/>
        </a:defRPr>
      </a:lvl8pPr>
      <a:lvl9pPr marL="3886200" indent="-228600" algn="l"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76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27651" name="Text Placeholder 2"/>
          <p:cNvSpPr>
            <a:spLocks noGrp="1"/>
          </p:cNvSpPr>
          <p:nvPr>
            <p:ph type="body" idx="1"/>
          </p:nvPr>
        </p:nvSpPr>
        <p:spPr bwMode="auto">
          <a:xfrm>
            <a:off x="457200" y="1600200"/>
            <a:ext cx="8229600" cy="4525963"/>
          </a:xfrm>
          <a:prstGeom prst="rect">
            <a:avLst/>
          </a:prstGeom>
          <a:noFill/>
          <a:ln w="9525">
            <a:solidFill>
              <a:schemeClr val="tx2"/>
            </a:solidFill>
            <a:miter lim="800000"/>
            <a:headEnd/>
            <a:tailEnd/>
          </a:ln>
        </p:spPr>
        <p:txBody>
          <a:bodyPr vert="horz" wrap="square" lIns="91440" tIns="45720" rIns="91440" bIns="45720" numCol="1" anchor="t" anchorCtr="0" compatLnSpc="1">
            <a:prstTxWarp prst="textNoShape">
              <a:avLst/>
            </a:prstTxWarp>
          </a:bodyPr>
          <a:lstStyle/>
          <a:p>
            <a:pPr lvl="0"/>
            <a:r>
              <a:rPr lang="en-US" smtClean="0"/>
              <a:t>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0">
                <a:solidFill>
                  <a:schemeClr val="tx1">
                    <a:tint val="75000"/>
                  </a:schemeClr>
                </a:solidFill>
                <a:latin typeface="+mn-lt"/>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defRPr>
            </a:lvl1pPr>
          </a:lstStyle>
          <a:p>
            <a:pPr>
              <a:defRPr/>
            </a:pPr>
            <a:fld id="{A53B3BDD-C203-437E-9EE5-70D2FD74882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pitchFamily="34" charset="0"/>
        <a:buChar char="»"/>
        <a:defRPr sz="2000">
          <a:solidFill>
            <a:schemeClr val="tx1"/>
          </a:solidFill>
          <a:latin typeface="+mn-lt"/>
        </a:defRPr>
      </a:lvl6pPr>
      <a:lvl7pPr marL="2971800" indent="-228600" algn="l" rtl="0" fontAlgn="base">
        <a:spcBef>
          <a:spcPct val="20000"/>
        </a:spcBef>
        <a:spcAft>
          <a:spcPct val="0"/>
        </a:spcAft>
        <a:buFont typeface="Arial" pitchFamily="34" charset="0"/>
        <a:buChar char="»"/>
        <a:defRPr sz="2000">
          <a:solidFill>
            <a:schemeClr val="tx1"/>
          </a:solidFill>
          <a:latin typeface="+mn-lt"/>
        </a:defRPr>
      </a:lvl7pPr>
      <a:lvl8pPr marL="3429000" indent="-228600" algn="l" rtl="0" fontAlgn="base">
        <a:spcBef>
          <a:spcPct val="20000"/>
        </a:spcBef>
        <a:spcAft>
          <a:spcPct val="0"/>
        </a:spcAft>
        <a:buFont typeface="Arial" pitchFamily="34" charset="0"/>
        <a:buChar char="»"/>
        <a:defRPr sz="2000">
          <a:solidFill>
            <a:schemeClr val="tx1"/>
          </a:solidFill>
          <a:latin typeface="+mn-lt"/>
        </a:defRPr>
      </a:lvl8pPr>
      <a:lvl9pPr marL="3886200" indent="-228600" algn="l"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4" Type="http://schemas.openxmlformats.org/officeDocument/2006/relationships/slideLayout" Target="../slideLayouts/slideLayout67.xml"/><Relationship Id="rId5" Type="http://schemas.openxmlformats.org/officeDocument/2006/relationships/image" Target="../media/image22.png"/><Relationship Id="rId1" Type="http://schemas.openxmlformats.org/officeDocument/2006/relationships/tags" Target="../tags/tag1.xml"/><Relationship Id="rId2" Type="http://schemas.microsoft.com/office/2007/relationships/media" Target="../media/media1.m4a"/></Relationships>
</file>

<file path=ppt/slides/_rels/slide2.xml.rels><?xml version="1.0" encoding="UTF-8" standalone="yes"?>
<Relationships xmlns="http://schemas.openxmlformats.org/package/2006/relationships"><Relationship Id="rId11" Type="http://schemas.openxmlformats.org/officeDocument/2006/relationships/image" Target="../media/image25.gif"/><Relationship Id="rId12" Type="http://schemas.openxmlformats.org/officeDocument/2006/relationships/image" Target="../media/image26.png"/><Relationship Id="rId1" Type="http://schemas.openxmlformats.org/officeDocument/2006/relationships/tags" Target="../tags/tag2.xml"/><Relationship Id="rId2" Type="http://schemas.microsoft.com/office/2007/relationships/media" Target="../media/media2.WAV"/><Relationship Id="rId3" Type="http://schemas.openxmlformats.org/officeDocument/2006/relationships/audio" Target="../media/media2.WAV"/><Relationship Id="rId4" Type="http://schemas.microsoft.com/office/2007/relationships/media" Target="../media/media3.WAV"/><Relationship Id="rId5" Type="http://schemas.openxmlformats.org/officeDocument/2006/relationships/audio" Target="../media/media3.WAV"/><Relationship Id="rId6" Type="http://schemas.microsoft.com/office/2007/relationships/media" Target="../media/media4.WAV"/><Relationship Id="rId7" Type="http://schemas.openxmlformats.org/officeDocument/2006/relationships/audio" Target="../media/media4.WAV"/><Relationship Id="rId8" Type="http://schemas.openxmlformats.org/officeDocument/2006/relationships/slideLayout" Target="../slideLayouts/slideLayout189.xml"/><Relationship Id="rId9" Type="http://schemas.openxmlformats.org/officeDocument/2006/relationships/image" Target="../media/image23.wmf"/><Relationship Id="rId10" Type="http://schemas.openxmlformats.org/officeDocument/2006/relationships/image" Target="../media/image24.gif"/></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gif"/><Relationship Id="rId1" Type="http://schemas.openxmlformats.org/officeDocument/2006/relationships/tags" Target="../tags/tag3.xml"/><Relationship Id="rId2" Type="http://schemas.openxmlformats.org/officeDocument/2006/relationships/slideLayout" Target="../slideLayouts/slideLayout189.xml"/></Relationships>
</file>

<file path=ppt/slides/_rels/slide4.xml.rels><?xml version="1.0" encoding="UTF-8" standalone="yes"?>
<Relationships xmlns="http://schemas.openxmlformats.org/package/2006/relationships"><Relationship Id="rId3" Type="http://schemas.openxmlformats.org/officeDocument/2006/relationships/image" Target="../media/image29.wmf"/><Relationship Id="rId4" Type="http://schemas.openxmlformats.org/officeDocument/2006/relationships/image" Target="../media/image30.wmf"/><Relationship Id="rId5" Type="http://schemas.openxmlformats.org/officeDocument/2006/relationships/image" Target="../media/image31.gif"/><Relationship Id="rId1" Type="http://schemas.openxmlformats.org/officeDocument/2006/relationships/tags" Target="../tags/tag4.xml"/><Relationship Id="rId2" Type="http://schemas.openxmlformats.org/officeDocument/2006/relationships/slideLayout" Target="../slideLayouts/slideLayout189.xml"/></Relationships>
</file>

<file path=ppt/slides/_rels/slide5.xml.rels><?xml version="1.0" encoding="UTF-8" standalone="yes"?>
<Relationships xmlns="http://schemas.openxmlformats.org/package/2006/relationships"><Relationship Id="rId3" Type="http://schemas.openxmlformats.org/officeDocument/2006/relationships/image" Target="../media/image32.wmf"/><Relationship Id="rId4" Type="http://schemas.openxmlformats.org/officeDocument/2006/relationships/image" Target="../media/image33.png"/><Relationship Id="rId5" Type="http://schemas.openxmlformats.org/officeDocument/2006/relationships/image" Target="../media/image34.wmf"/><Relationship Id="rId1" Type="http://schemas.openxmlformats.org/officeDocument/2006/relationships/tags" Target="../tags/tag5.xml"/><Relationship Id="rId2" Type="http://schemas.openxmlformats.org/officeDocument/2006/relationships/slideLayout" Target="../slideLayouts/slideLayout189.xml"/></Relationships>
</file>

<file path=ppt/slides/_rels/slide6.xml.rels><?xml version="1.0" encoding="UTF-8" standalone="yes"?>
<Relationships xmlns="http://schemas.openxmlformats.org/package/2006/relationships"><Relationship Id="rId3" Type="http://schemas.openxmlformats.org/officeDocument/2006/relationships/audio" Target="../media/media5.WAV"/><Relationship Id="rId4" Type="http://schemas.openxmlformats.org/officeDocument/2006/relationships/slideLayout" Target="../slideLayouts/slideLayout189.xml"/><Relationship Id="rId5" Type="http://schemas.openxmlformats.org/officeDocument/2006/relationships/image" Target="../media/image35.jpeg"/><Relationship Id="rId6" Type="http://schemas.openxmlformats.org/officeDocument/2006/relationships/image" Target="../media/image36.gif"/><Relationship Id="rId7" Type="http://schemas.openxmlformats.org/officeDocument/2006/relationships/image" Target="../media/image37.png"/><Relationship Id="rId8" Type="http://schemas.openxmlformats.org/officeDocument/2006/relationships/image" Target="../media/image38.wmf"/><Relationship Id="rId9" Type="http://schemas.openxmlformats.org/officeDocument/2006/relationships/image" Target="../media/image39.wmf"/><Relationship Id="rId10" Type="http://schemas.openxmlformats.org/officeDocument/2006/relationships/image" Target="../media/image40.png"/><Relationship Id="rId11" Type="http://schemas.openxmlformats.org/officeDocument/2006/relationships/image" Target="../media/image41.png"/><Relationship Id="rId1" Type="http://schemas.openxmlformats.org/officeDocument/2006/relationships/tags" Target="../tags/tag6.xml"/><Relationship Id="rId2" Type="http://schemas.microsoft.com/office/2007/relationships/media" Target="../media/media5.WAV"/></Relationships>
</file>

<file path=ppt/slides/_rels/slide7.xml.rels><?xml version="1.0" encoding="UTF-8" standalone="yes"?>
<Relationships xmlns="http://schemas.openxmlformats.org/package/2006/relationships"><Relationship Id="rId3" Type="http://schemas.openxmlformats.org/officeDocument/2006/relationships/audio" Target="../media/media6.WAV"/><Relationship Id="rId4" Type="http://schemas.openxmlformats.org/officeDocument/2006/relationships/slideLayout" Target="../slideLayouts/slideLayout189.xml"/><Relationship Id="rId5" Type="http://schemas.openxmlformats.org/officeDocument/2006/relationships/notesSlide" Target="../notesSlides/notesSlide1.xml"/><Relationship Id="rId6" Type="http://schemas.openxmlformats.org/officeDocument/2006/relationships/image" Target="../media/image26.png"/><Relationship Id="rId7" Type="http://schemas.openxmlformats.org/officeDocument/2006/relationships/image" Target="../media/image42.wmf"/><Relationship Id="rId1" Type="http://schemas.openxmlformats.org/officeDocument/2006/relationships/tags" Target="../tags/tag7.xml"/><Relationship Id="rId2" Type="http://schemas.microsoft.com/office/2007/relationships/media" Target="../media/media6.WAV"/></Relationships>
</file>

<file path=ppt/slides/_rels/slide8.xml.rels><?xml version="1.0" encoding="UTF-8" standalone="yes"?>
<Relationships xmlns="http://schemas.openxmlformats.org/package/2006/relationships"><Relationship Id="rId3" Type="http://schemas.openxmlformats.org/officeDocument/2006/relationships/audio" Target="file:///C:\Users\sabbott\AppData\Local\Microsoft\Windows\Temporary%20Internet%20Files\Content.IE5\9H9MOFN2\MS900441646%5b1%5d.wav" TargetMode="External"/><Relationship Id="rId4" Type="http://schemas.openxmlformats.org/officeDocument/2006/relationships/slideLayout" Target="../slideLayouts/slideLayout189.xml"/><Relationship Id="rId5" Type="http://schemas.openxmlformats.org/officeDocument/2006/relationships/image" Target="../media/image43.wmf"/><Relationship Id="rId6" Type="http://schemas.openxmlformats.org/officeDocument/2006/relationships/image" Target="../media/image26.png"/><Relationship Id="rId1" Type="http://schemas.openxmlformats.org/officeDocument/2006/relationships/tags" Target="../tags/tag8.xml"/><Relationship Id="rId2" Type="http://schemas.microsoft.com/office/2007/relationships/media" Target="file:///C:\Users\sabbott\AppData\Local\Microsoft\Windows\Temporary%20Internet%20Files\Content.IE5\9H9MOFN2\MS900441646%5b1%5d.wav" TargetMode="External"/></Relationships>
</file>

<file path=ppt/slides/_rels/slide9.xml.rels><?xml version="1.0" encoding="UTF-8" standalone="yes"?>
<Relationships xmlns="http://schemas.openxmlformats.org/package/2006/relationships"><Relationship Id="rId3" Type="http://schemas.openxmlformats.org/officeDocument/2006/relationships/audio" Target="../media/media7.WAV"/><Relationship Id="rId4" Type="http://schemas.openxmlformats.org/officeDocument/2006/relationships/slideLayout" Target="../slideLayouts/slideLayout189.xml"/><Relationship Id="rId5" Type="http://schemas.openxmlformats.org/officeDocument/2006/relationships/notesSlide" Target="../notesSlides/notesSlide2.xml"/><Relationship Id="rId6" Type="http://schemas.openxmlformats.org/officeDocument/2006/relationships/image" Target="../media/image44.wmf"/><Relationship Id="rId7" Type="http://schemas.openxmlformats.org/officeDocument/2006/relationships/image" Target="../media/image45.wmf"/><Relationship Id="rId8" Type="http://schemas.openxmlformats.org/officeDocument/2006/relationships/image" Target="../media/image46.png"/><Relationship Id="rId9" Type="http://schemas.openxmlformats.org/officeDocument/2006/relationships/image" Target="../media/image47.wmf"/><Relationship Id="rId1" Type="http://schemas.openxmlformats.org/officeDocument/2006/relationships/tags" Target="../tags/tag9.xml"/><Relationship Id="rId2" Type="http://schemas.microsoft.com/office/2007/relationships/media" Target="../media/media7.WAV"/></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48.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49.png"/><Relationship Id="rId3" Type="http://schemas.openxmlformats.org/officeDocument/2006/relationships/image" Target="../media/image5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51.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52.wmf"/><Relationship Id="rId3" Type="http://schemas.openxmlformats.org/officeDocument/2006/relationships/image" Target="../media/image53.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54.wmf"/><Relationship Id="rId3" Type="http://schemas.openxmlformats.org/officeDocument/2006/relationships/image" Target="../media/image5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5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56.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89.xml"/><Relationship Id="rId4" Type="http://schemas.openxmlformats.org/officeDocument/2006/relationships/image" Target="../media/image57.wmf"/><Relationship Id="rId5" Type="http://schemas.openxmlformats.org/officeDocument/2006/relationships/image" Target="../media/image58.wmf"/><Relationship Id="rId6" Type="http://schemas.openxmlformats.org/officeDocument/2006/relationships/image" Target="../media/image59.png"/><Relationship Id="rId7" Type="http://schemas.openxmlformats.org/officeDocument/2006/relationships/image" Target="../media/image60.png"/><Relationship Id="rId8" Type="http://schemas.openxmlformats.org/officeDocument/2006/relationships/image" Target="../media/image61.wmf"/><Relationship Id="rId1" Type="http://schemas.microsoft.com/office/2007/relationships/media" Target="../media/media8.WAV"/><Relationship Id="rId2" Type="http://schemas.openxmlformats.org/officeDocument/2006/relationships/audio" Target="../media/media8.WAV"/></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6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63.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64.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65.gif"/><Relationship Id="rId3" Type="http://schemas.openxmlformats.org/officeDocument/2006/relationships/image" Target="../media/image66.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67.png"/><Relationship Id="rId3" Type="http://schemas.openxmlformats.org/officeDocument/2006/relationships/image" Target="../media/image68.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6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70.wmf"/></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89.xml"/><Relationship Id="rId4" Type="http://schemas.openxmlformats.org/officeDocument/2006/relationships/image" Target="../media/image71.wmf"/><Relationship Id="rId5" Type="http://schemas.openxmlformats.org/officeDocument/2006/relationships/image" Target="../media/image72.wmf"/><Relationship Id="rId6" Type="http://schemas.openxmlformats.org/officeDocument/2006/relationships/image" Target="../media/image73.png"/><Relationship Id="rId7" Type="http://schemas.openxmlformats.org/officeDocument/2006/relationships/image" Target="../media/image41.png"/><Relationship Id="rId1" Type="http://schemas.microsoft.com/office/2007/relationships/media" Target="../media/media9.WAV"/><Relationship Id="rId2" Type="http://schemas.openxmlformats.org/officeDocument/2006/relationships/audio" Target="../media/media9.WAV"/></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74.wmf"/></Relationships>
</file>

<file path=ppt/slides/_rels/slide27.xml.rels><?xml version="1.0" encoding="UTF-8" standalone="yes"?>
<Relationships xmlns="http://schemas.openxmlformats.org/package/2006/relationships"><Relationship Id="rId3" Type="http://schemas.microsoft.com/office/2007/relationships/media" Target="../media/media11.WAV"/><Relationship Id="rId4" Type="http://schemas.openxmlformats.org/officeDocument/2006/relationships/audio" Target="../media/media11.WAV"/><Relationship Id="rId5" Type="http://schemas.openxmlformats.org/officeDocument/2006/relationships/slideLayout" Target="../slideLayouts/slideLayout189.xml"/><Relationship Id="rId6" Type="http://schemas.openxmlformats.org/officeDocument/2006/relationships/image" Target="../media/image75.wmf"/><Relationship Id="rId7" Type="http://schemas.openxmlformats.org/officeDocument/2006/relationships/image" Target="../media/image76.wmf"/><Relationship Id="rId8" Type="http://schemas.openxmlformats.org/officeDocument/2006/relationships/image" Target="../media/image77.png"/><Relationship Id="rId9" Type="http://schemas.openxmlformats.org/officeDocument/2006/relationships/image" Target="../media/image78.png"/><Relationship Id="rId10" Type="http://schemas.openxmlformats.org/officeDocument/2006/relationships/image" Target="../media/image79.wmf"/><Relationship Id="rId1" Type="http://schemas.microsoft.com/office/2007/relationships/media" Target="../media/media10.WAV"/><Relationship Id="rId2" Type="http://schemas.openxmlformats.org/officeDocument/2006/relationships/audio" Target="../media/media10.WAV"/></Relationships>
</file>

<file path=ppt/slides/_rels/slide28.xml.rels><?xml version="1.0" encoding="UTF-8" standalone="yes"?>
<Relationships xmlns="http://schemas.openxmlformats.org/package/2006/relationships"><Relationship Id="rId3" Type="http://schemas.microsoft.com/office/2007/relationships/media" Target="../media/media13.WAV"/><Relationship Id="rId4" Type="http://schemas.openxmlformats.org/officeDocument/2006/relationships/audio" Target="../media/media13.WAV"/><Relationship Id="rId5" Type="http://schemas.microsoft.com/office/2007/relationships/media" Target="../media/media14.WAV"/><Relationship Id="rId6" Type="http://schemas.openxmlformats.org/officeDocument/2006/relationships/audio" Target="../media/media14.WAV"/><Relationship Id="rId7" Type="http://schemas.openxmlformats.org/officeDocument/2006/relationships/slideLayout" Target="../slideLayouts/slideLayout189.xml"/><Relationship Id="rId8" Type="http://schemas.openxmlformats.org/officeDocument/2006/relationships/image" Target="../media/image80.png"/><Relationship Id="rId9" Type="http://schemas.openxmlformats.org/officeDocument/2006/relationships/image" Target="../media/image81.png"/><Relationship Id="rId10" Type="http://schemas.openxmlformats.org/officeDocument/2006/relationships/image" Target="../media/image82.png"/><Relationship Id="rId11" Type="http://schemas.openxmlformats.org/officeDocument/2006/relationships/image" Target="../media/image83.png"/><Relationship Id="rId1" Type="http://schemas.microsoft.com/office/2007/relationships/media" Target="../media/media12.WAV"/><Relationship Id="rId2" Type="http://schemas.openxmlformats.org/officeDocument/2006/relationships/audio" Target="../media/media12.WAV"/></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8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85.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89.xml"/><Relationship Id="rId4" Type="http://schemas.openxmlformats.org/officeDocument/2006/relationships/image" Target="../media/image86.gif"/><Relationship Id="rId5" Type="http://schemas.openxmlformats.org/officeDocument/2006/relationships/image" Target="../media/image87.gif"/><Relationship Id="rId6" Type="http://schemas.openxmlformats.org/officeDocument/2006/relationships/image" Target="../media/image88.wmf"/><Relationship Id="rId7" Type="http://schemas.openxmlformats.org/officeDocument/2006/relationships/image" Target="../media/image89.wmf"/><Relationship Id="rId8" Type="http://schemas.openxmlformats.org/officeDocument/2006/relationships/image" Target="../media/image90.png"/><Relationship Id="rId1" Type="http://schemas.microsoft.com/office/2007/relationships/media" Target="file:///C:\Documents%20and%20Settings\sabbott\My%20Documents\My%20Pictures\Microsoft%20Clip%20Organizer\j0441679.wav" TargetMode="External"/><Relationship Id="rId2" Type="http://schemas.openxmlformats.org/officeDocument/2006/relationships/audio" Target="file:///C:\Documents%20and%20Settings\sabbott\My%20Documents\My%20Pictures\Microsoft%20Clip%20Organizer\j0441679.wav"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image" Target="../media/image91.png"/></Relationships>
</file>

<file path=ppt/slides/_rels/slide33.xml.rels><?xml version="1.0" encoding="UTF-8" standalone="yes"?>
<Relationships xmlns="http://schemas.openxmlformats.org/package/2006/relationships"><Relationship Id="rId3" Type="http://schemas.openxmlformats.org/officeDocument/2006/relationships/image" Target="../media/image93.gif"/><Relationship Id="rId4" Type="http://schemas.openxmlformats.org/officeDocument/2006/relationships/image" Target="../media/image94.wmf"/><Relationship Id="rId1" Type="http://schemas.openxmlformats.org/officeDocument/2006/relationships/slideLayout" Target="../slideLayouts/slideLayout189.xml"/><Relationship Id="rId2" Type="http://schemas.openxmlformats.org/officeDocument/2006/relationships/image" Target="../media/image92.gif"/></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2362200"/>
            <a:ext cx="9144000" cy="1470025"/>
          </a:xfrm>
        </p:spPr>
        <p:txBody>
          <a:bodyPr/>
          <a:lstStyle/>
          <a:p>
            <a:pPr eaLnBrk="1" hangingPunct="1"/>
            <a:r>
              <a:rPr lang="en-US" sz="6600" dirty="0" smtClean="0">
                <a:effectLst>
                  <a:outerShdw blurRad="38100" dist="38100" dir="2700000" algn="tl">
                    <a:srgbClr val="000000">
                      <a:alpha val="43137"/>
                    </a:srgbClr>
                  </a:outerShdw>
                </a:effectLst>
              </a:rPr>
              <a:t>Back to School 2015-2016</a:t>
            </a:r>
          </a:p>
        </p:txBody>
      </p:sp>
      <p:sp>
        <p:nvSpPr>
          <p:cNvPr id="2051" name="Rectangle 3"/>
          <p:cNvSpPr>
            <a:spLocks noGrp="1" noChangeArrowheads="1"/>
          </p:cNvSpPr>
          <p:nvPr>
            <p:ph type="subTitle" idx="1"/>
          </p:nvPr>
        </p:nvSpPr>
        <p:spPr>
          <a:xfrm>
            <a:off x="1371600" y="3505200"/>
            <a:ext cx="6400800" cy="1752600"/>
          </a:xfrm>
        </p:spPr>
        <p:txBody>
          <a:bodyPr/>
          <a:lstStyle/>
          <a:p>
            <a:pPr eaLnBrk="1" hangingPunct="1"/>
            <a:r>
              <a:rPr lang="en-US" dirty="0" smtClean="0">
                <a:effectLst>
                  <a:outerShdw blurRad="38100" dist="38100" dir="2700000" algn="tl">
                    <a:srgbClr val="000000">
                      <a:alpha val="43137"/>
                    </a:srgbClr>
                  </a:outerShdw>
                </a:effectLst>
              </a:rPr>
              <a:t>Mrs. Abbott’s Classroom</a:t>
            </a:r>
          </a:p>
        </p:txBody>
      </p:sp>
      <p:pic>
        <p:nvPicPr>
          <p:cNvPr id="2" name="09 We're All In This Together.m4a">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534400" y="0"/>
            <a:ext cx="457200" cy="457200"/>
          </a:xfrm>
          <a:prstGeom prst="rect">
            <a:avLst/>
          </a:prstGeom>
        </p:spPr>
      </p:pic>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050"/>
                                        </p:tgtEl>
                                        <p:attrNameLst>
                                          <p:attrName>style.visibility</p:attrName>
                                        </p:attrNameLst>
                                      </p:cBhvr>
                                      <p:to>
                                        <p:strVal val="visible"/>
                                      </p:to>
                                    </p:set>
                                    <p:animEffect transition="in" filter="fade">
                                      <p:cBhvr>
                                        <p:cTn id="7" dur="1000">
                                          <p:stCondLst>
                                            <p:cond delay="0"/>
                                          </p:stCondLst>
                                        </p:cTn>
                                        <p:tgtEl>
                                          <p:spTgt spid="2050"/>
                                        </p:tgtEl>
                                      </p:cBhvr>
                                    </p:animEffect>
                                  </p:childTnLst>
                                </p:cTn>
                              </p:par>
                              <p:par>
                                <p:cTn id="8" presetID="10" presetClass="entr" presetSubtype="0" fill="hold" grpId="0" nodeType="withEffect">
                                  <p:stCondLst>
                                    <p:cond delay="0"/>
                                  </p:stCondLst>
                                  <p:iterate type="lt">
                                    <p:tmPct val="145000"/>
                                  </p:iterate>
                                  <p:childTnLst>
                                    <p:set>
                                      <p:cBhvr>
                                        <p:cTn id="9" dur="1" fill="hold">
                                          <p:stCondLst>
                                            <p:cond delay="0"/>
                                          </p:stCondLst>
                                        </p:cTn>
                                        <p:tgtEl>
                                          <p:spTgt spid="2051">
                                            <p:txEl>
                                              <p:pRg st="0" end="0"/>
                                            </p:txEl>
                                          </p:spTgt>
                                        </p:tgtEl>
                                        <p:attrNameLst>
                                          <p:attrName>style.visibility</p:attrName>
                                        </p:attrNameLst>
                                      </p:cBhvr>
                                      <p:to>
                                        <p:strVal val="visible"/>
                                      </p:to>
                                    </p:set>
                                    <p:animEffect transition="in" filter="fade">
                                      <p:cBhvr>
                                        <p:cTn id="10" dur="100">
                                          <p:stCondLst>
                                            <p:cond delay="0"/>
                                          </p:stCondLst>
                                        </p:cTn>
                                        <p:tgtEl>
                                          <p:spTgt spid="20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231479" fill="hold"/>
                                        <p:tgtEl>
                                          <p:spTgt spid="2"/>
                                        </p:tgtEl>
                                      </p:cBhvr>
                                    </p:cmd>
                                  </p:childTnLst>
                                </p:cTn>
                              </p:par>
                            </p:childTnLst>
                          </p:cTn>
                        </p:par>
                      </p:childTnLst>
                    </p:cTn>
                  </p:par>
                </p:childTnLst>
              </p:cTn>
              <p:nextCondLst>
                <p:cond evt="onClick" delay="0">
                  <p:tgtEl>
                    <p:spTgt spid="2"/>
                  </p:tgtEl>
                </p:cond>
              </p:nextCondLst>
            </p:seq>
            <p:audio>
              <p:cMediaNode vol="80000">
                <p:cTn id="16" fill="hold" display="0">
                  <p:stCondLst>
                    <p:cond delay="indefinite"/>
                  </p:stCondLst>
                  <p:endCondLst>
                    <p:cond evt="onStopAudio" delay="0">
                      <p:tgtEl>
                        <p:sldTgt/>
                      </p:tgtEl>
                    </p:cond>
                  </p:endCondLst>
                </p:cTn>
                <p:tgtEl>
                  <p:spTgt spid="2"/>
                </p:tgtEl>
              </p:cMediaNode>
            </p:audio>
          </p:childTnLst>
        </p:cTn>
      </p:par>
    </p:tnLst>
    <p:bldLst>
      <p:bldP spid="2050" grpId="0"/>
      <p:bldP spid="2051" grpId="0" build="p" advAuto="400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228600" y="304800"/>
            <a:ext cx="6553200" cy="838200"/>
          </a:xfrm>
        </p:spPr>
        <p:txBody>
          <a:bodyPr/>
          <a:lstStyle/>
          <a:p>
            <a:r>
              <a:rPr lang="en-US" sz="5400" dirty="0" smtClean="0">
                <a:effectLst>
                  <a:outerShdw blurRad="38100" dist="38100" dir="2700000" algn="tl">
                    <a:srgbClr val="000000">
                      <a:alpha val="43137"/>
                    </a:srgbClr>
                  </a:outerShdw>
                </a:effectLst>
                <a:latin typeface="Comic Sans MS" pitchFamily="66" charset="0"/>
              </a:rPr>
              <a:t>PROCEDURES</a:t>
            </a:r>
          </a:p>
        </p:txBody>
      </p:sp>
      <p:sp>
        <p:nvSpPr>
          <p:cNvPr id="67587" name="Rectangle 3"/>
          <p:cNvSpPr>
            <a:spLocks noGrp="1" noChangeArrowheads="1"/>
          </p:cNvSpPr>
          <p:nvPr>
            <p:ph type="body" idx="1"/>
          </p:nvPr>
        </p:nvSpPr>
        <p:spPr>
          <a:xfrm>
            <a:off x="685800" y="1371600"/>
            <a:ext cx="8458200" cy="3830638"/>
          </a:xfrm>
        </p:spPr>
        <p:txBody>
          <a:bodyPr/>
          <a:lstStyle/>
          <a:p>
            <a:pPr>
              <a:lnSpc>
                <a:spcPct val="55000"/>
              </a:lnSpc>
            </a:pPr>
            <a:r>
              <a:rPr lang="en-US" sz="3200" b="1" dirty="0" smtClean="0">
                <a:solidFill>
                  <a:schemeClr val="accent2"/>
                </a:solidFill>
              </a:rPr>
              <a:t>Entering the Classroom</a:t>
            </a:r>
          </a:p>
          <a:p>
            <a:pPr lvl="1">
              <a:lnSpc>
                <a:spcPct val="55000"/>
              </a:lnSpc>
            </a:pPr>
            <a:r>
              <a:rPr lang="en-US" sz="2000" b="1" dirty="0" smtClean="0">
                <a:solidFill>
                  <a:schemeClr val="accent2"/>
                </a:solidFill>
              </a:rPr>
              <a:t>Enter quietly</a:t>
            </a:r>
          </a:p>
          <a:p>
            <a:pPr lvl="1">
              <a:lnSpc>
                <a:spcPct val="55000"/>
              </a:lnSpc>
            </a:pPr>
            <a:r>
              <a:rPr lang="en-US" sz="2000" b="1" dirty="0" smtClean="0">
                <a:solidFill>
                  <a:schemeClr val="accent2"/>
                </a:solidFill>
              </a:rPr>
              <a:t>Pick up papers from back counter</a:t>
            </a:r>
          </a:p>
          <a:p>
            <a:pPr lvl="1">
              <a:lnSpc>
                <a:spcPct val="55000"/>
              </a:lnSpc>
            </a:pPr>
            <a:r>
              <a:rPr lang="en-US" sz="2000" b="1" dirty="0" smtClean="0">
                <a:solidFill>
                  <a:schemeClr val="accent2"/>
                </a:solidFill>
              </a:rPr>
              <a:t>Turn in homework!</a:t>
            </a:r>
          </a:p>
          <a:p>
            <a:pPr lvl="1">
              <a:lnSpc>
                <a:spcPct val="55000"/>
              </a:lnSpc>
            </a:pPr>
            <a:r>
              <a:rPr lang="en-US" sz="2000" b="1" dirty="0" smtClean="0">
                <a:solidFill>
                  <a:schemeClr val="accent2"/>
                </a:solidFill>
              </a:rPr>
              <a:t>Sharpen pencils, make sure you have all supplies</a:t>
            </a:r>
          </a:p>
          <a:p>
            <a:pPr lvl="1">
              <a:lnSpc>
                <a:spcPct val="55000"/>
              </a:lnSpc>
            </a:pPr>
            <a:r>
              <a:rPr lang="en-US" sz="2000" b="1" dirty="0" smtClean="0">
                <a:solidFill>
                  <a:schemeClr val="accent2"/>
                </a:solidFill>
              </a:rPr>
              <a:t>Check the board for any instructions</a:t>
            </a:r>
          </a:p>
          <a:p>
            <a:pPr lvl="1">
              <a:lnSpc>
                <a:spcPct val="55000"/>
              </a:lnSpc>
            </a:pPr>
            <a:r>
              <a:rPr lang="en-US" sz="2000" b="1" dirty="0" smtClean="0">
                <a:solidFill>
                  <a:schemeClr val="accent2"/>
                </a:solidFill>
              </a:rPr>
              <a:t>Get busy on “Bell Ringer” activity! </a:t>
            </a:r>
          </a:p>
          <a:p>
            <a:pPr>
              <a:lnSpc>
                <a:spcPct val="55000"/>
              </a:lnSpc>
            </a:pPr>
            <a:r>
              <a:rPr lang="en-US" sz="3200" b="1" dirty="0" smtClean="0">
                <a:solidFill>
                  <a:srgbClr val="FF3300"/>
                </a:solidFill>
              </a:rPr>
              <a:t>Bags and Back Packs</a:t>
            </a:r>
          </a:p>
          <a:p>
            <a:pPr lvl="1">
              <a:lnSpc>
                <a:spcPct val="55000"/>
              </a:lnSpc>
            </a:pPr>
            <a:r>
              <a:rPr lang="en-US" sz="2000" b="1" dirty="0" smtClean="0">
                <a:solidFill>
                  <a:srgbClr val="FF3300"/>
                </a:solidFill>
              </a:rPr>
              <a:t>Hang them on the back of your chair</a:t>
            </a:r>
          </a:p>
          <a:p>
            <a:pPr>
              <a:lnSpc>
                <a:spcPct val="55000"/>
              </a:lnSpc>
            </a:pPr>
            <a:r>
              <a:rPr lang="en-US" sz="3200" b="1" dirty="0" smtClean="0">
                <a:solidFill>
                  <a:srgbClr val="009900"/>
                </a:solidFill>
              </a:rPr>
              <a:t>Personal Space</a:t>
            </a:r>
            <a:r>
              <a:rPr lang="en-US" sz="1800" b="1" dirty="0" smtClean="0">
                <a:solidFill>
                  <a:srgbClr val="009900"/>
                </a:solidFill>
              </a:rPr>
              <a:t> </a:t>
            </a:r>
          </a:p>
          <a:p>
            <a:pPr lvl="1">
              <a:lnSpc>
                <a:spcPct val="55000"/>
              </a:lnSpc>
            </a:pPr>
            <a:r>
              <a:rPr lang="en-US" sz="2000" b="1" dirty="0" smtClean="0">
                <a:solidFill>
                  <a:srgbClr val="009900"/>
                </a:solidFill>
              </a:rPr>
              <a:t>Keep all of your belongings out of other people’s way</a:t>
            </a:r>
          </a:p>
          <a:p>
            <a:pPr lvl="1">
              <a:lnSpc>
                <a:spcPct val="55000"/>
              </a:lnSpc>
            </a:pPr>
            <a:r>
              <a:rPr lang="en-US" sz="2000" b="1" dirty="0" smtClean="0">
                <a:solidFill>
                  <a:srgbClr val="009900"/>
                </a:solidFill>
              </a:rPr>
              <a:t>Keep the aisles clear so that no one trips over your stuff!</a:t>
            </a:r>
          </a:p>
          <a:p>
            <a:pPr>
              <a:lnSpc>
                <a:spcPct val="55000"/>
              </a:lnSpc>
            </a:pPr>
            <a:endParaRPr lang="en-US" sz="2000" b="1" dirty="0" smtClean="0">
              <a:solidFill>
                <a:srgbClr val="009900"/>
              </a:solidFill>
            </a:endParaRPr>
          </a:p>
          <a:p>
            <a:pPr>
              <a:lnSpc>
                <a:spcPct val="55000"/>
              </a:lnSpc>
            </a:pPr>
            <a:endParaRPr lang="en-US" sz="1200" dirty="0" smtClean="0"/>
          </a:p>
        </p:txBody>
      </p:sp>
      <p:pic>
        <p:nvPicPr>
          <p:cNvPr id="29700" name="Picture 4" descr="j0234252"/>
          <p:cNvPicPr>
            <a:picLocks noChangeAspect="1" noChangeArrowheads="1"/>
          </p:cNvPicPr>
          <p:nvPr/>
        </p:nvPicPr>
        <p:blipFill>
          <a:blip r:embed="rId9" cstate="print"/>
          <a:srcRect/>
          <a:stretch>
            <a:fillRect/>
          </a:stretch>
        </p:blipFill>
        <p:spPr bwMode="auto">
          <a:xfrm>
            <a:off x="7543800" y="3505200"/>
            <a:ext cx="1422400" cy="1600200"/>
          </a:xfrm>
          <a:prstGeom prst="rect">
            <a:avLst/>
          </a:prstGeom>
          <a:noFill/>
          <a:ln w="9525">
            <a:noFill/>
            <a:miter lim="800000"/>
            <a:headEnd/>
            <a:tailEnd/>
          </a:ln>
        </p:spPr>
      </p:pic>
      <p:pic>
        <p:nvPicPr>
          <p:cNvPr id="29701" name="Picture 5" descr="AG00594_"/>
          <p:cNvPicPr>
            <a:picLocks noChangeAspect="1" noChangeArrowheads="1" noCrop="1"/>
          </p:cNvPicPr>
          <p:nvPr/>
        </p:nvPicPr>
        <p:blipFill>
          <a:blip r:embed="rId10" cstate="print"/>
          <a:srcRect/>
          <a:stretch>
            <a:fillRect/>
          </a:stretch>
        </p:blipFill>
        <p:spPr bwMode="auto">
          <a:xfrm>
            <a:off x="228600" y="2590800"/>
            <a:ext cx="1381125" cy="438150"/>
          </a:xfrm>
          <a:prstGeom prst="rect">
            <a:avLst/>
          </a:prstGeom>
          <a:noFill/>
          <a:ln w="9525">
            <a:noFill/>
            <a:miter lim="800000"/>
            <a:headEnd/>
            <a:tailEnd/>
          </a:ln>
        </p:spPr>
      </p:pic>
      <p:pic>
        <p:nvPicPr>
          <p:cNvPr id="29702" name="Picture 6" descr="j0172630"/>
          <p:cNvPicPr>
            <a:picLocks noChangeAspect="1" noChangeArrowheads="1" noCrop="1"/>
          </p:cNvPicPr>
          <p:nvPr/>
        </p:nvPicPr>
        <p:blipFill>
          <a:blip r:embed="rId11" cstate="print"/>
          <a:srcRect/>
          <a:stretch>
            <a:fillRect/>
          </a:stretch>
        </p:blipFill>
        <p:spPr bwMode="auto">
          <a:xfrm>
            <a:off x="5867400" y="0"/>
            <a:ext cx="2527300" cy="2581275"/>
          </a:xfrm>
          <a:prstGeom prst="rect">
            <a:avLst/>
          </a:prstGeom>
          <a:noFill/>
          <a:ln w="9525">
            <a:noFill/>
            <a:miter lim="800000"/>
            <a:headEnd/>
            <a:tailEnd/>
          </a:ln>
        </p:spPr>
      </p:pic>
      <p:pic>
        <p:nvPicPr>
          <p:cNvPr id="7" name="MS900388488[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12" cstate="print"/>
          <a:stretch>
            <a:fillRect/>
          </a:stretch>
        </p:blipFill>
        <p:spPr>
          <a:xfrm>
            <a:off x="8077200" y="4343400"/>
            <a:ext cx="304800" cy="304800"/>
          </a:xfrm>
          <a:prstGeom prst="rect">
            <a:avLst/>
          </a:prstGeom>
        </p:spPr>
      </p:pic>
      <p:pic>
        <p:nvPicPr>
          <p:cNvPr id="8" name="MS900074687[1].wav">
            <a:hlinkClick r:id="" action="ppaction://media"/>
          </p:cNvPr>
          <p:cNvPicPr>
            <a:picLocks noRot="1" noChangeAspect="1"/>
          </p:cNvPicPr>
          <p:nvPr>
            <a:audioFile r:link="rId5"/>
            <p:extLst>
              <p:ext uri="{DAA4B4D4-6D71-4841-9C94-3DE7FCFB9230}">
                <p14:media xmlns:p14="http://schemas.microsoft.com/office/powerpoint/2010/main" r:embed="rId4"/>
              </p:ext>
            </p:extLst>
          </p:nvPr>
        </p:nvPicPr>
        <p:blipFill>
          <a:blip r:embed="rId12" cstate="print"/>
          <a:stretch>
            <a:fillRect/>
          </a:stretch>
        </p:blipFill>
        <p:spPr>
          <a:xfrm>
            <a:off x="8077200" y="4343400"/>
            <a:ext cx="304800" cy="304800"/>
          </a:xfrm>
          <a:prstGeom prst="rect">
            <a:avLst/>
          </a:prstGeom>
        </p:spPr>
      </p:pic>
      <p:pic>
        <p:nvPicPr>
          <p:cNvPr id="9" name="MS900069537[1].wav">
            <a:hlinkClick r:id="" action="ppaction://media"/>
          </p:cNvPr>
          <p:cNvPicPr>
            <a:picLocks noRot="1" noChangeAspect="1"/>
          </p:cNvPicPr>
          <p:nvPr>
            <a:audioFile r:link="rId7"/>
            <p:extLst>
              <p:ext uri="{DAA4B4D4-6D71-4841-9C94-3DE7FCFB9230}">
                <p14:media xmlns:p14="http://schemas.microsoft.com/office/powerpoint/2010/main" r:embed="rId6"/>
              </p:ext>
            </p:extLst>
          </p:nvPr>
        </p:nvPicPr>
        <p:blipFill>
          <a:blip r:embed="rId12" cstate="print"/>
          <a:stretch>
            <a:fillRect/>
          </a:stretch>
        </p:blipFill>
        <p:spPr>
          <a:xfrm>
            <a:off x="8077200" y="4343400"/>
            <a:ext cx="304800" cy="304800"/>
          </a:xfrm>
          <a:prstGeom prst="rect">
            <a:avLst/>
          </a:prstGeom>
        </p:spPr>
      </p:pic>
    </p:spTree>
    <p:custDataLst>
      <p:tags r:id="rId1"/>
    </p:custDataLst>
  </p:cSld>
  <p:clrMapOvr>
    <a:masterClrMapping/>
  </p:clrMapOvr>
  <p:transition xmlns:p14="http://schemas.microsoft.com/office/powerpoint/2010/main">
    <p:wedg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fade">
                                      <p:cBhvr>
                                        <p:cTn id="7" dur="768" decel="100000"/>
                                        <p:tgtEl>
                                          <p:spTgt spid="67586"/>
                                        </p:tgtEl>
                                      </p:cBhvr>
                                    </p:animEffect>
                                    <p:animScale>
                                      <p:cBhvr>
                                        <p:cTn id="8" dur="768" decel="100000"/>
                                        <p:tgtEl>
                                          <p:spTgt spid="67586"/>
                                        </p:tgtEl>
                                      </p:cBhvr>
                                      <p:from x="10000" y="10000"/>
                                      <p:to x="200000" y="450000"/>
                                    </p:animScale>
                                    <p:animScale>
                                      <p:cBhvr>
                                        <p:cTn id="9" dur="1230" accel="100000" fill="hold">
                                          <p:stCondLst>
                                            <p:cond delay="768"/>
                                          </p:stCondLst>
                                        </p:cTn>
                                        <p:tgtEl>
                                          <p:spTgt spid="67586"/>
                                        </p:tgtEl>
                                      </p:cBhvr>
                                      <p:from x="200000" y="450000"/>
                                      <p:to x="100000" y="100000"/>
                                    </p:animScale>
                                    <p:set>
                                      <p:cBhvr>
                                        <p:cTn id="10" dur="768" fill="hold"/>
                                        <p:tgtEl>
                                          <p:spTgt spid="67586"/>
                                        </p:tgtEl>
                                        <p:attrNameLst>
                                          <p:attrName>ppt_x</p:attrName>
                                        </p:attrNameLst>
                                      </p:cBhvr>
                                      <p:to>
                                        <p:strVal val="(0.5)"/>
                                      </p:to>
                                    </p:set>
                                    <p:anim from="(0.5)" to="(#ppt_x)" calcmode="lin" valueType="num">
                                      <p:cBhvr>
                                        <p:cTn id="11" dur="1230" accel="100000" fill="hold">
                                          <p:stCondLst>
                                            <p:cond delay="768"/>
                                          </p:stCondLst>
                                        </p:cTn>
                                        <p:tgtEl>
                                          <p:spTgt spid="67586"/>
                                        </p:tgtEl>
                                        <p:attrNameLst>
                                          <p:attrName>ppt_x</p:attrName>
                                        </p:attrNameLst>
                                      </p:cBhvr>
                                    </p:anim>
                                    <p:set>
                                      <p:cBhvr>
                                        <p:cTn id="12" dur="768" fill="hold"/>
                                        <p:tgtEl>
                                          <p:spTgt spid="67586"/>
                                        </p:tgtEl>
                                        <p:attrNameLst>
                                          <p:attrName>ppt_y</p:attrName>
                                        </p:attrNameLst>
                                      </p:cBhvr>
                                      <p:to>
                                        <p:strVal val="(#ppt_y+0.4)"/>
                                      </p:to>
                                    </p:set>
                                    <p:anim from="(#ppt_y+0.4)" to="(#ppt_y)" calcmode="lin" valueType="num">
                                      <p:cBhvr>
                                        <p:cTn id="13" dur="1230" accel="100000" fill="hold">
                                          <p:stCondLst>
                                            <p:cond delay="768"/>
                                          </p:stCondLst>
                                        </p:cTn>
                                        <p:tgtEl>
                                          <p:spTgt spid="67586"/>
                                        </p:tgtEl>
                                        <p:attrNameLst>
                                          <p:attrName>ppt_y</p:attrName>
                                        </p:attrNameLst>
                                      </p:cBhvr>
                                    </p:anim>
                                  </p:childTnLst>
                                </p:cTn>
                              </p:par>
                            </p:childTnLst>
                          </p:cTn>
                        </p:par>
                        <p:par>
                          <p:cTn id="14" fill="hold">
                            <p:stCondLst>
                              <p:cond delay="1998"/>
                            </p:stCondLst>
                            <p:childTnLst>
                              <p:par>
                                <p:cTn id="15" presetID="1" presetClass="mediacall" presetSubtype="0" fill="hold" nodeType="afterEffect">
                                  <p:stCondLst>
                                    <p:cond delay="0"/>
                                  </p:stCondLst>
                                  <p:childTnLst>
                                    <p:cmd type="call" cmd="playFrom(0.0)">
                                      <p:cBhvr>
                                        <p:cTn id="16" dur="5307" fill="hold"/>
                                        <p:tgtEl>
                                          <p:spTgt spid="9"/>
                                        </p:tgtEl>
                                      </p:cBhvr>
                                    </p:cmd>
                                  </p:childTnLst>
                                </p:cTn>
                              </p:par>
                              <p:par>
                                <p:cTn id="17" presetID="53" presetClass="entr" presetSubtype="0" fill="hold" grpId="0" nodeType="withEffect">
                                  <p:stCondLst>
                                    <p:cond delay="0"/>
                                  </p:stCondLst>
                                  <p:childTnLst>
                                    <p:set>
                                      <p:cBhvr>
                                        <p:cTn id="18" dur="1" fill="hold">
                                          <p:stCondLst>
                                            <p:cond delay="0"/>
                                          </p:stCondLst>
                                        </p:cTn>
                                        <p:tgtEl>
                                          <p:spTgt spid="67587">
                                            <p:txEl>
                                              <p:pRg st="0" end="0"/>
                                            </p:txEl>
                                          </p:spTgt>
                                        </p:tgtEl>
                                        <p:attrNameLst>
                                          <p:attrName>style.visibility</p:attrName>
                                        </p:attrNameLst>
                                      </p:cBhvr>
                                      <p:to>
                                        <p:strVal val="visible"/>
                                      </p:to>
                                    </p:set>
                                    <p:anim calcmode="lin" valueType="num">
                                      <p:cBhvr>
                                        <p:cTn id="19" dur="500" fill="hold"/>
                                        <p:tgtEl>
                                          <p:spTgt spid="67587">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67587">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67587">
                                            <p:txEl>
                                              <p:pRg st="0" end="0"/>
                                            </p:txEl>
                                          </p:spTgt>
                                        </p:tgtEl>
                                      </p:cBhvr>
                                    </p:animEffect>
                                  </p:childTnLst>
                                </p:cTn>
                              </p:par>
                              <p:par>
                                <p:cTn id="22" presetID="53" presetClass="entr" presetSubtype="0" fill="hold" grpId="0" nodeType="withEffect">
                                  <p:stCondLst>
                                    <p:cond delay="0"/>
                                  </p:stCondLst>
                                  <p:childTnLst>
                                    <p:set>
                                      <p:cBhvr>
                                        <p:cTn id="23" dur="1" fill="hold">
                                          <p:stCondLst>
                                            <p:cond delay="0"/>
                                          </p:stCondLst>
                                        </p:cTn>
                                        <p:tgtEl>
                                          <p:spTgt spid="67587">
                                            <p:txEl>
                                              <p:pRg st="1" end="1"/>
                                            </p:txEl>
                                          </p:spTgt>
                                        </p:tgtEl>
                                        <p:attrNameLst>
                                          <p:attrName>style.visibility</p:attrName>
                                        </p:attrNameLst>
                                      </p:cBhvr>
                                      <p:to>
                                        <p:strVal val="visible"/>
                                      </p:to>
                                    </p:set>
                                    <p:anim calcmode="lin" valueType="num">
                                      <p:cBhvr>
                                        <p:cTn id="24" dur="500" fill="hold"/>
                                        <p:tgtEl>
                                          <p:spTgt spid="67587">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67587">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67587">
                                            <p:txEl>
                                              <p:pRg st="1" end="1"/>
                                            </p:txEl>
                                          </p:spTgt>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67587">
                                            <p:txEl>
                                              <p:pRg st="2" end="2"/>
                                            </p:txEl>
                                          </p:spTgt>
                                        </p:tgtEl>
                                        <p:attrNameLst>
                                          <p:attrName>style.visibility</p:attrName>
                                        </p:attrNameLst>
                                      </p:cBhvr>
                                      <p:to>
                                        <p:strVal val="visible"/>
                                      </p:to>
                                    </p:set>
                                    <p:anim calcmode="lin" valueType="num">
                                      <p:cBhvr>
                                        <p:cTn id="29" dur="500" fill="hold"/>
                                        <p:tgtEl>
                                          <p:spTgt spid="67587">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67587">
                                            <p:txEl>
                                              <p:pRg st="2" end="2"/>
                                            </p:txEl>
                                          </p:spTgt>
                                        </p:tgtEl>
                                        <p:attrNameLst>
                                          <p:attrName>ppt_h</p:attrName>
                                        </p:attrNameLst>
                                      </p:cBhvr>
                                      <p:tavLst>
                                        <p:tav tm="0">
                                          <p:val>
                                            <p:fltVal val="0"/>
                                          </p:val>
                                        </p:tav>
                                        <p:tav tm="100000">
                                          <p:val>
                                            <p:strVal val="#ppt_h"/>
                                          </p:val>
                                        </p:tav>
                                      </p:tavLst>
                                    </p:anim>
                                    <p:animEffect transition="in" filter="fade">
                                      <p:cBhvr>
                                        <p:cTn id="31" dur="500"/>
                                        <p:tgtEl>
                                          <p:spTgt spid="67587">
                                            <p:txEl>
                                              <p:pRg st="2" end="2"/>
                                            </p:txEl>
                                          </p:spTgt>
                                        </p:tgtEl>
                                      </p:cBhvr>
                                    </p:animEffect>
                                  </p:childTnLst>
                                </p:cTn>
                              </p:par>
                              <p:par>
                                <p:cTn id="32" presetID="53" presetClass="entr" presetSubtype="0" fill="hold" grpId="0" nodeType="withEffect">
                                  <p:stCondLst>
                                    <p:cond delay="0"/>
                                  </p:stCondLst>
                                  <p:childTnLst>
                                    <p:set>
                                      <p:cBhvr>
                                        <p:cTn id="33" dur="1" fill="hold">
                                          <p:stCondLst>
                                            <p:cond delay="0"/>
                                          </p:stCondLst>
                                        </p:cTn>
                                        <p:tgtEl>
                                          <p:spTgt spid="67587">
                                            <p:txEl>
                                              <p:pRg st="3" end="3"/>
                                            </p:txEl>
                                          </p:spTgt>
                                        </p:tgtEl>
                                        <p:attrNameLst>
                                          <p:attrName>style.visibility</p:attrName>
                                        </p:attrNameLst>
                                      </p:cBhvr>
                                      <p:to>
                                        <p:strVal val="visible"/>
                                      </p:to>
                                    </p:set>
                                    <p:anim calcmode="lin" valueType="num">
                                      <p:cBhvr>
                                        <p:cTn id="34" dur="500" fill="hold"/>
                                        <p:tgtEl>
                                          <p:spTgt spid="67587">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67587">
                                            <p:txEl>
                                              <p:pRg st="3" end="3"/>
                                            </p:txEl>
                                          </p:spTgt>
                                        </p:tgtEl>
                                        <p:attrNameLst>
                                          <p:attrName>ppt_h</p:attrName>
                                        </p:attrNameLst>
                                      </p:cBhvr>
                                      <p:tavLst>
                                        <p:tav tm="0">
                                          <p:val>
                                            <p:fltVal val="0"/>
                                          </p:val>
                                        </p:tav>
                                        <p:tav tm="100000">
                                          <p:val>
                                            <p:strVal val="#ppt_h"/>
                                          </p:val>
                                        </p:tav>
                                      </p:tavLst>
                                    </p:anim>
                                    <p:animEffect transition="in" filter="fade">
                                      <p:cBhvr>
                                        <p:cTn id="36" dur="500"/>
                                        <p:tgtEl>
                                          <p:spTgt spid="67587">
                                            <p:txEl>
                                              <p:pRg st="3" end="3"/>
                                            </p:txEl>
                                          </p:spTgt>
                                        </p:tgtEl>
                                      </p:cBhvr>
                                    </p:animEffect>
                                  </p:childTnLst>
                                </p:cTn>
                              </p:par>
                              <p:par>
                                <p:cTn id="37" presetID="53" presetClass="entr" presetSubtype="0" fill="hold" grpId="0" nodeType="withEffect">
                                  <p:stCondLst>
                                    <p:cond delay="0"/>
                                  </p:stCondLst>
                                  <p:childTnLst>
                                    <p:set>
                                      <p:cBhvr>
                                        <p:cTn id="38" dur="1" fill="hold">
                                          <p:stCondLst>
                                            <p:cond delay="0"/>
                                          </p:stCondLst>
                                        </p:cTn>
                                        <p:tgtEl>
                                          <p:spTgt spid="67587">
                                            <p:txEl>
                                              <p:pRg st="4" end="4"/>
                                            </p:txEl>
                                          </p:spTgt>
                                        </p:tgtEl>
                                        <p:attrNameLst>
                                          <p:attrName>style.visibility</p:attrName>
                                        </p:attrNameLst>
                                      </p:cBhvr>
                                      <p:to>
                                        <p:strVal val="visible"/>
                                      </p:to>
                                    </p:set>
                                    <p:anim calcmode="lin" valueType="num">
                                      <p:cBhvr>
                                        <p:cTn id="39" dur="500" fill="hold"/>
                                        <p:tgtEl>
                                          <p:spTgt spid="67587">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67587">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67587">
                                            <p:txEl>
                                              <p:pRg st="4" end="4"/>
                                            </p:txEl>
                                          </p:spTgt>
                                        </p:tgtEl>
                                      </p:cBhvr>
                                    </p:animEffect>
                                  </p:childTnLst>
                                </p:cTn>
                              </p:par>
                              <p:par>
                                <p:cTn id="42" presetID="53" presetClass="entr" presetSubtype="0" fill="hold" grpId="0" nodeType="withEffect">
                                  <p:stCondLst>
                                    <p:cond delay="0"/>
                                  </p:stCondLst>
                                  <p:childTnLst>
                                    <p:set>
                                      <p:cBhvr>
                                        <p:cTn id="43" dur="1" fill="hold">
                                          <p:stCondLst>
                                            <p:cond delay="0"/>
                                          </p:stCondLst>
                                        </p:cTn>
                                        <p:tgtEl>
                                          <p:spTgt spid="67587">
                                            <p:txEl>
                                              <p:pRg st="5" end="5"/>
                                            </p:txEl>
                                          </p:spTgt>
                                        </p:tgtEl>
                                        <p:attrNameLst>
                                          <p:attrName>style.visibility</p:attrName>
                                        </p:attrNameLst>
                                      </p:cBhvr>
                                      <p:to>
                                        <p:strVal val="visible"/>
                                      </p:to>
                                    </p:set>
                                    <p:anim calcmode="lin" valueType="num">
                                      <p:cBhvr>
                                        <p:cTn id="44" dur="500" fill="hold"/>
                                        <p:tgtEl>
                                          <p:spTgt spid="67587">
                                            <p:txEl>
                                              <p:pRg st="5" end="5"/>
                                            </p:txEl>
                                          </p:spTgt>
                                        </p:tgtEl>
                                        <p:attrNameLst>
                                          <p:attrName>ppt_w</p:attrName>
                                        </p:attrNameLst>
                                      </p:cBhvr>
                                      <p:tavLst>
                                        <p:tav tm="0">
                                          <p:val>
                                            <p:fltVal val="0"/>
                                          </p:val>
                                        </p:tav>
                                        <p:tav tm="100000">
                                          <p:val>
                                            <p:strVal val="#ppt_w"/>
                                          </p:val>
                                        </p:tav>
                                      </p:tavLst>
                                    </p:anim>
                                    <p:anim calcmode="lin" valueType="num">
                                      <p:cBhvr>
                                        <p:cTn id="45" dur="500" fill="hold"/>
                                        <p:tgtEl>
                                          <p:spTgt spid="67587">
                                            <p:txEl>
                                              <p:pRg st="5" end="5"/>
                                            </p:txEl>
                                          </p:spTgt>
                                        </p:tgtEl>
                                        <p:attrNameLst>
                                          <p:attrName>ppt_h</p:attrName>
                                        </p:attrNameLst>
                                      </p:cBhvr>
                                      <p:tavLst>
                                        <p:tav tm="0">
                                          <p:val>
                                            <p:fltVal val="0"/>
                                          </p:val>
                                        </p:tav>
                                        <p:tav tm="100000">
                                          <p:val>
                                            <p:strVal val="#ppt_h"/>
                                          </p:val>
                                        </p:tav>
                                      </p:tavLst>
                                    </p:anim>
                                    <p:animEffect transition="in" filter="fade">
                                      <p:cBhvr>
                                        <p:cTn id="46" dur="500"/>
                                        <p:tgtEl>
                                          <p:spTgt spid="67587">
                                            <p:txEl>
                                              <p:pRg st="5" end="5"/>
                                            </p:txEl>
                                          </p:spTgt>
                                        </p:tgtEl>
                                      </p:cBhvr>
                                    </p:animEffect>
                                  </p:childTnLst>
                                </p:cTn>
                              </p:par>
                              <p:par>
                                <p:cTn id="47" presetID="53" presetClass="entr" presetSubtype="0" fill="hold" grpId="0" nodeType="withEffect">
                                  <p:stCondLst>
                                    <p:cond delay="0"/>
                                  </p:stCondLst>
                                  <p:childTnLst>
                                    <p:set>
                                      <p:cBhvr>
                                        <p:cTn id="48" dur="1" fill="hold">
                                          <p:stCondLst>
                                            <p:cond delay="0"/>
                                          </p:stCondLst>
                                        </p:cTn>
                                        <p:tgtEl>
                                          <p:spTgt spid="67587">
                                            <p:txEl>
                                              <p:pRg st="6" end="6"/>
                                            </p:txEl>
                                          </p:spTgt>
                                        </p:tgtEl>
                                        <p:attrNameLst>
                                          <p:attrName>style.visibility</p:attrName>
                                        </p:attrNameLst>
                                      </p:cBhvr>
                                      <p:to>
                                        <p:strVal val="visible"/>
                                      </p:to>
                                    </p:set>
                                    <p:anim calcmode="lin" valueType="num">
                                      <p:cBhvr>
                                        <p:cTn id="49" dur="500" fill="hold"/>
                                        <p:tgtEl>
                                          <p:spTgt spid="67587">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67587">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67587">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67587">
                                            <p:txEl>
                                              <p:pRg st="7" end="7"/>
                                            </p:txEl>
                                          </p:spTgt>
                                        </p:tgtEl>
                                        <p:attrNameLst>
                                          <p:attrName>style.visibility</p:attrName>
                                        </p:attrNameLst>
                                      </p:cBhvr>
                                      <p:to>
                                        <p:strVal val="visible"/>
                                      </p:to>
                                    </p:set>
                                    <p:anim calcmode="lin" valueType="num">
                                      <p:cBhvr>
                                        <p:cTn id="56" dur="500" fill="hold"/>
                                        <p:tgtEl>
                                          <p:spTgt spid="67587">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67587">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67587">
                                            <p:txEl>
                                              <p:pRg st="7" end="7"/>
                                            </p:txEl>
                                          </p:spTgt>
                                        </p:tgtEl>
                                      </p:cBhvr>
                                    </p:animEffect>
                                  </p:childTnLst>
                                </p:cTn>
                              </p:par>
                              <p:par>
                                <p:cTn id="59" presetID="53" presetClass="entr" presetSubtype="0" fill="hold" grpId="0" nodeType="withEffect">
                                  <p:stCondLst>
                                    <p:cond delay="0"/>
                                  </p:stCondLst>
                                  <p:childTnLst>
                                    <p:set>
                                      <p:cBhvr>
                                        <p:cTn id="60" dur="1" fill="hold">
                                          <p:stCondLst>
                                            <p:cond delay="0"/>
                                          </p:stCondLst>
                                        </p:cTn>
                                        <p:tgtEl>
                                          <p:spTgt spid="67587">
                                            <p:txEl>
                                              <p:pRg st="8" end="8"/>
                                            </p:txEl>
                                          </p:spTgt>
                                        </p:tgtEl>
                                        <p:attrNameLst>
                                          <p:attrName>style.visibility</p:attrName>
                                        </p:attrNameLst>
                                      </p:cBhvr>
                                      <p:to>
                                        <p:strVal val="visible"/>
                                      </p:to>
                                    </p:set>
                                    <p:anim calcmode="lin" valueType="num">
                                      <p:cBhvr>
                                        <p:cTn id="61" dur="500" fill="hold"/>
                                        <p:tgtEl>
                                          <p:spTgt spid="67587">
                                            <p:txEl>
                                              <p:pRg st="8" end="8"/>
                                            </p:txEl>
                                          </p:spTgt>
                                        </p:tgtEl>
                                        <p:attrNameLst>
                                          <p:attrName>ppt_w</p:attrName>
                                        </p:attrNameLst>
                                      </p:cBhvr>
                                      <p:tavLst>
                                        <p:tav tm="0">
                                          <p:val>
                                            <p:fltVal val="0"/>
                                          </p:val>
                                        </p:tav>
                                        <p:tav tm="100000">
                                          <p:val>
                                            <p:strVal val="#ppt_w"/>
                                          </p:val>
                                        </p:tav>
                                      </p:tavLst>
                                    </p:anim>
                                    <p:anim calcmode="lin" valueType="num">
                                      <p:cBhvr>
                                        <p:cTn id="62" dur="500" fill="hold"/>
                                        <p:tgtEl>
                                          <p:spTgt spid="67587">
                                            <p:txEl>
                                              <p:pRg st="8" end="8"/>
                                            </p:txEl>
                                          </p:spTgt>
                                        </p:tgtEl>
                                        <p:attrNameLst>
                                          <p:attrName>ppt_h</p:attrName>
                                        </p:attrNameLst>
                                      </p:cBhvr>
                                      <p:tavLst>
                                        <p:tav tm="0">
                                          <p:val>
                                            <p:fltVal val="0"/>
                                          </p:val>
                                        </p:tav>
                                        <p:tav tm="100000">
                                          <p:val>
                                            <p:strVal val="#ppt_h"/>
                                          </p:val>
                                        </p:tav>
                                      </p:tavLst>
                                    </p:anim>
                                    <p:animEffect transition="in" filter="fade">
                                      <p:cBhvr>
                                        <p:cTn id="63" dur="500"/>
                                        <p:tgtEl>
                                          <p:spTgt spid="67587">
                                            <p:txEl>
                                              <p:pRg st="8" end="8"/>
                                            </p:txEl>
                                          </p:spTgt>
                                        </p:tgtEl>
                                      </p:cBhvr>
                                    </p:animEffect>
                                  </p:childTnLst>
                                </p:cTn>
                              </p:par>
                              <p:par>
                                <p:cTn id="64" presetID="53" presetClass="entr" presetSubtype="0" fill="hold" grpId="0" nodeType="withEffect">
                                  <p:stCondLst>
                                    <p:cond delay="0"/>
                                  </p:stCondLst>
                                  <p:childTnLst>
                                    <p:set>
                                      <p:cBhvr>
                                        <p:cTn id="65" dur="1" fill="hold">
                                          <p:stCondLst>
                                            <p:cond delay="0"/>
                                          </p:stCondLst>
                                        </p:cTn>
                                        <p:tgtEl>
                                          <p:spTgt spid="67587">
                                            <p:txEl>
                                              <p:pRg st="9" end="9"/>
                                            </p:txEl>
                                          </p:spTgt>
                                        </p:tgtEl>
                                        <p:attrNameLst>
                                          <p:attrName>style.visibility</p:attrName>
                                        </p:attrNameLst>
                                      </p:cBhvr>
                                      <p:to>
                                        <p:strVal val="visible"/>
                                      </p:to>
                                    </p:set>
                                    <p:anim calcmode="lin" valueType="num">
                                      <p:cBhvr>
                                        <p:cTn id="66" dur="500" fill="hold"/>
                                        <p:tgtEl>
                                          <p:spTgt spid="67587">
                                            <p:txEl>
                                              <p:pRg st="9" end="9"/>
                                            </p:txEl>
                                          </p:spTgt>
                                        </p:tgtEl>
                                        <p:attrNameLst>
                                          <p:attrName>ppt_w</p:attrName>
                                        </p:attrNameLst>
                                      </p:cBhvr>
                                      <p:tavLst>
                                        <p:tav tm="0">
                                          <p:val>
                                            <p:fltVal val="0"/>
                                          </p:val>
                                        </p:tav>
                                        <p:tav tm="100000">
                                          <p:val>
                                            <p:strVal val="#ppt_w"/>
                                          </p:val>
                                        </p:tav>
                                      </p:tavLst>
                                    </p:anim>
                                    <p:anim calcmode="lin" valueType="num">
                                      <p:cBhvr>
                                        <p:cTn id="67" dur="500" fill="hold"/>
                                        <p:tgtEl>
                                          <p:spTgt spid="67587">
                                            <p:txEl>
                                              <p:pRg st="9" end="9"/>
                                            </p:txEl>
                                          </p:spTgt>
                                        </p:tgtEl>
                                        <p:attrNameLst>
                                          <p:attrName>ppt_h</p:attrName>
                                        </p:attrNameLst>
                                      </p:cBhvr>
                                      <p:tavLst>
                                        <p:tav tm="0">
                                          <p:val>
                                            <p:fltVal val="0"/>
                                          </p:val>
                                        </p:tav>
                                        <p:tav tm="100000">
                                          <p:val>
                                            <p:strVal val="#ppt_h"/>
                                          </p:val>
                                        </p:tav>
                                      </p:tavLst>
                                    </p:anim>
                                    <p:animEffect transition="in" filter="fade">
                                      <p:cBhvr>
                                        <p:cTn id="68" dur="500"/>
                                        <p:tgtEl>
                                          <p:spTgt spid="67587">
                                            <p:txEl>
                                              <p:pRg st="9" end="9"/>
                                            </p:txEl>
                                          </p:spTgt>
                                        </p:tgtEl>
                                      </p:cBhvr>
                                    </p:animEffect>
                                  </p:childTnLst>
                                </p:cTn>
                              </p:par>
                              <p:par>
                                <p:cTn id="69" presetID="53" presetClass="entr" presetSubtype="0" fill="hold" grpId="0" nodeType="withEffect">
                                  <p:stCondLst>
                                    <p:cond delay="0"/>
                                  </p:stCondLst>
                                  <p:childTnLst>
                                    <p:set>
                                      <p:cBhvr>
                                        <p:cTn id="70" dur="1" fill="hold">
                                          <p:stCondLst>
                                            <p:cond delay="0"/>
                                          </p:stCondLst>
                                        </p:cTn>
                                        <p:tgtEl>
                                          <p:spTgt spid="67587">
                                            <p:txEl>
                                              <p:pRg st="10" end="10"/>
                                            </p:txEl>
                                          </p:spTgt>
                                        </p:tgtEl>
                                        <p:attrNameLst>
                                          <p:attrName>style.visibility</p:attrName>
                                        </p:attrNameLst>
                                      </p:cBhvr>
                                      <p:to>
                                        <p:strVal val="visible"/>
                                      </p:to>
                                    </p:set>
                                    <p:anim calcmode="lin" valueType="num">
                                      <p:cBhvr>
                                        <p:cTn id="71" dur="500" fill="hold"/>
                                        <p:tgtEl>
                                          <p:spTgt spid="67587">
                                            <p:txEl>
                                              <p:pRg st="10" end="10"/>
                                            </p:txEl>
                                          </p:spTgt>
                                        </p:tgtEl>
                                        <p:attrNameLst>
                                          <p:attrName>ppt_w</p:attrName>
                                        </p:attrNameLst>
                                      </p:cBhvr>
                                      <p:tavLst>
                                        <p:tav tm="0">
                                          <p:val>
                                            <p:fltVal val="0"/>
                                          </p:val>
                                        </p:tav>
                                        <p:tav tm="100000">
                                          <p:val>
                                            <p:strVal val="#ppt_w"/>
                                          </p:val>
                                        </p:tav>
                                      </p:tavLst>
                                    </p:anim>
                                    <p:anim calcmode="lin" valueType="num">
                                      <p:cBhvr>
                                        <p:cTn id="72" dur="500" fill="hold"/>
                                        <p:tgtEl>
                                          <p:spTgt spid="67587">
                                            <p:txEl>
                                              <p:pRg st="10" end="10"/>
                                            </p:txEl>
                                          </p:spTgt>
                                        </p:tgtEl>
                                        <p:attrNameLst>
                                          <p:attrName>ppt_h</p:attrName>
                                        </p:attrNameLst>
                                      </p:cBhvr>
                                      <p:tavLst>
                                        <p:tav tm="0">
                                          <p:val>
                                            <p:fltVal val="0"/>
                                          </p:val>
                                        </p:tav>
                                        <p:tav tm="100000">
                                          <p:val>
                                            <p:strVal val="#ppt_h"/>
                                          </p:val>
                                        </p:tav>
                                      </p:tavLst>
                                    </p:anim>
                                    <p:animEffect transition="in" filter="fade">
                                      <p:cBhvr>
                                        <p:cTn id="73" dur="500"/>
                                        <p:tgtEl>
                                          <p:spTgt spid="67587">
                                            <p:txEl>
                                              <p:pRg st="10" end="10"/>
                                            </p:txEl>
                                          </p:spTgt>
                                        </p:tgtEl>
                                      </p:cBhvr>
                                    </p:animEffect>
                                  </p:childTnLst>
                                </p:cTn>
                              </p:par>
                              <p:par>
                                <p:cTn id="74" presetID="53" presetClass="entr" presetSubtype="0" fill="hold" grpId="0" nodeType="withEffect">
                                  <p:stCondLst>
                                    <p:cond delay="0"/>
                                  </p:stCondLst>
                                  <p:childTnLst>
                                    <p:set>
                                      <p:cBhvr>
                                        <p:cTn id="75" dur="1" fill="hold">
                                          <p:stCondLst>
                                            <p:cond delay="0"/>
                                          </p:stCondLst>
                                        </p:cTn>
                                        <p:tgtEl>
                                          <p:spTgt spid="67587">
                                            <p:txEl>
                                              <p:pRg st="11" end="11"/>
                                            </p:txEl>
                                          </p:spTgt>
                                        </p:tgtEl>
                                        <p:attrNameLst>
                                          <p:attrName>style.visibility</p:attrName>
                                        </p:attrNameLst>
                                      </p:cBhvr>
                                      <p:to>
                                        <p:strVal val="visible"/>
                                      </p:to>
                                    </p:set>
                                    <p:anim calcmode="lin" valueType="num">
                                      <p:cBhvr>
                                        <p:cTn id="76" dur="500" fill="hold"/>
                                        <p:tgtEl>
                                          <p:spTgt spid="67587">
                                            <p:txEl>
                                              <p:pRg st="11" end="11"/>
                                            </p:txEl>
                                          </p:spTgt>
                                        </p:tgtEl>
                                        <p:attrNameLst>
                                          <p:attrName>ppt_w</p:attrName>
                                        </p:attrNameLst>
                                      </p:cBhvr>
                                      <p:tavLst>
                                        <p:tav tm="0">
                                          <p:val>
                                            <p:fltVal val="0"/>
                                          </p:val>
                                        </p:tav>
                                        <p:tav tm="100000">
                                          <p:val>
                                            <p:strVal val="#ppt_w"/>
                                          </p:val>
                                        </p:tav>
                                      </p:tavLst>
                                    </p:anim>
                                    <p:anim calcmode="lin" valueType="num">
                                      <p:cBhvr>
                                        <p:cTn id="77" dur="500" fill="hold"/>
                                        <p:tgtEl>
                                          <p:spTgt spid="67587">
                                            <p:txEl>
                                              <p:pRg st="11" end="11"/>
                                            </p:txEl>
                                          </p:spTgt>
                                        </p:tgtEl>
                                        <p:attrNameLst>
                                          <p:attrName>ppt_h</p:attrName>
                                        </p:attrNameLst>
                                      </p:cBhvr>
                                      <p:tavLst>
                                        <p:tav tm="0">
                                          <p:val>
                                            <p:fltVal val="0"/>
                                          </p:val>
                                        </p:tav>
                                        <p:tav tm="100000">
                                          <p:val>
                                            <p:strVal val="#ppt_h"/>
                                          </p:val>
                                        </p:tav>
                                      </p:tavLst>
                                    </p:anim>
                                    <p:animEffect transition="in" filter="fade">
                                      <p:cBhvr>
                                        <p:cTn id="78" dur="500"/>
                                        <p:tgtEl>
                                          <p:spTgt spid="6758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79"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80"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audio>
              <p:cMediaNode>
                <p:cTn id="81"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bldLst>
      <p:bldP spid="67586" grpId="0"/>
      <p:bldP spid="67587"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25" name="Picture 6" descr="j0433868"/>
          <p:cNvPicPr>
            <a:picLocks noChangeAspect="1" noChangeArrowheads="1"/>
          </p:cNvPicPr>
          <p:nvPr/>
        </p:nvPicPr>
        <p:blipFill>
          <a:blip r:embed="rId3" cstate="print"/>
          <a:srcRect/>
          <a:stretch>
            <a:fillRect/>
          </a:stretch>
        </p:blipFill>
        <p:spPr bwMode="auto">
          <a:xfrm>
            <a:off x="1752600" y="0"/>
            <a:ext cx="1447800" cy="1447800"/>
          </a:xfrm>
          <a:prstGeom prst="rect">
            <a:avLst/>
          </a:prstGeom>
          <a:noFill/>
          <a:ln w="9525">
            <a:noFill/>
            <a:miter lim="800000"/>
            <a:headEnd/>
            <a:tailEnd/>
          </a:ln>
        </p:spPr>
      </p:pic>
      <p:sp>
        <p:nvSpPr>
          <p:cNvPr id="97282" name="Rectangle 2"/>
          <p:cNvSpPr>
            <a:spLocks noGrp="1" noChangeArrowheads="1"/>
          </p:cNvSpPr>
          <p:nvPr>
            <p:ph type="title"/>
          </p:nvPr>
        </p:nvSpPr>
        <p:spPr>
          <a:xfrm>
            <a:off x="1524000" y="228600"/>
            <a:ext cx="7772400" cy="804863"/>
          </a:xfrm>
        </p:spPr>
        <p:txBody>
          <a:bodyPr/>
          <a:lstStyle/>
          <a:p>
            <a:r>
              <a:rPr lang="en-US" sz="4800" dirty="0" smtClean="0">
                <a:effectLst>
                  <a:outerShdw blurRad="38100" dist="38100" dir="2700000" algn="tl">
                    <a:srgbClr val="000000">
                      <a:alpha val="43137"/>
                    </a:srgbClr>
                  </a:outerShdw>
                </a:effectLst>
                <a:latin typeface="Comic Sans MS" pitchFamily="66" charset="0"/>
              </a:rPr>
              <a:t>PROCEDURES</a:t>
            </a:r>
          </a:p>
        </p:txBody>
      </p:sp>
      <p:sp>
        <p:nvSpPr>
          <p:cNvPr id="97283" name="Rectangle 3"/>
          <p:cNvSpPr>
            <a:spLocks noGrp="1" noChangeArrowheads="1"/>
          </p:cNvSpPr>
          <p:nvPr>
            <p:ph type="body" idx="1"/>
          </p:nvPr>
        </p:nvSpPr>
        <p:spPr>
          <a:xfrm>
            <a:off x="533400" y="1143000"/>
            <a:ext cx="8229600" cy="5410200"/>
          </a:xfrm>
        </p:spPr>
        <p:txBody>
          <a:bodyPr/>
          <a:lstStyle/>
          <a:p>
            <a:pPr>
              <a:lnSpc>
                <a:spcPct val="85000"/>
              </a:lnSpc>
            </a:pPr>
            <a:r>
              <a:rPr lang="en-US" sz="2400" b="1" dirty="0" smtClean="0">
                <a:solidFill>
                  <a:schemeClr val="accent2"/>
                </a:solidFill>
              </a:rPr>
              <a:t>Pencils / Pens / Paper</a:t>
            </a:r>
          </a:p>
          <a:p>
            <a:pPr lvl="1">
              <a:lnSpc>
                <a:spcPct val="85000"/>
              </a:lnSpc>
            </a:pPr>
            <a:r>
              <a:rPr lang="en-US" sz="1600" b="1" dirty="0" smtClean="0">
                <a:solidFill>
                  <a:schemeClr val="accent2"/>
                </a:solidFill>
              </a:rPr>
              <a:t>You MUST have these supplies with you EVERY DAY!!</a:t>
            </a:r>
          </a:p>
          <a:p>
            <a:pPr lvl="1">
              <a:lnSpc>
                <a:spcPct val="85000"/>
              </a:lnSpc>
            </a:pPr>
            <a:r>
              <a:rPr lang="en-US" sz="1600" b="1" dirty="0" smtClean="0">
                <a:solidFill>
                  <a:schemeClr val="accent2"/>
                </a:solidFill>
              </a:rPr>
              <a:t>You may OCCASIONALLY borrow paper or a writing utensil from me, but you must use a pass to do so.  HOWEVER--I am not responsible for YOUR school supplies!</a:t>
            </a:r>
          </a:p>
          <a:p>
            <a:pPr>
              <a:lnSpc>
                <a:spcPct val="85000"/>
              </a:lnSpc>
            </a:pPr>
            <a:r>
              <a:rPr lang="en-US" sz="2400" b="1" dirty="0" smtClean="0">
                <a:solidFill>
                  <a:srgbClr val="FF3300"/>
                </a:solidFill>
              </a:rPr>
              <a:t>During Class</a:t>
            </a:r>
          </a:p>
          <a:p>
            <a:pPr lvl="1">
              <a:lnSpc>
                <a:spcPct val="85000"/>
              </a:lnSpc>
            </a:pPr>
            <a:r>
              <a:rPr lang="en-US" sz="1600" b="1" dirty="0" smtClean="0">
                <a:solidFill>
                  <a:srgbClr val="FF3300"/>
                </a:solidFill>
              </a:rPr>
              <a:t>Work quietly at your own desk, unless you are asked to participate in a group activity.</a:t>
            </a:r>
          </a:p>
          <a:p>
            <a:pPr>
              <a:lnSpc>
                <a:spcPct val="85000"/>
              </a:lnSpc>
            </a:pPr>
            <a:r>
              <a:rPr lang="en-US" sz="2400" b="1" dirty="0" smtClean="0">
                <a:solidFill>
                  <a:srgbClr val="009900"/>
                </a:solidFill>
              </a:rPr>
              <a:t>Asking Questions</a:t>
            </a:r>
          </a:p>
          <a:p>
            <a:pPr lvl="1">
              <a:lnSpc>
                <a:spcPct val="85000"/>
              </a:lnSpc>
            </a:pPr>
            <a:r>
              <a:rPr lang="en-US" sz="1600" b="1" dirty="0" smtClean="0">
                <a:solidFill>
                  <a:srgbClr val="009900"/>
                </a:solidFill>
              </a:rPr>
              <a:t>Raise your hand to ask / answer a question and wait until called upon unless I tell you to shout out the answer.</a:t>
            </a:r>
          </a:p>
          <a:p>
            <a:pPr>
              <a:lnSpc>
                <a:spcPct val="85000"/>
              </a:lnSpc>
            </a:pPr>
            <a:r>
              <a:rPr lang="en-US" sz="2400" b="1" dirty="0" smtClean="0">
                <a:solidFill>
                  <a:srgbClr val="000000"/>
                </a:solidFill>
              </a:rPr>
              <a:t>Turning In Work</a:t>
            </a:r>
          </a:p>
          <a:p>
            <a:pPr lvl="1">
              <a:lnSpc>
                <a:spcPct val="85000"/>
              </a:lnSpc>
            </a:pPr>
            <a:r>
              <a:rPr lang="en-US" sz="1600" b="1" dirty="0" smtClean="0">
                <a:solidFill>
                  <a:srgbClr val="000000"/>
                </a:solidFill>
              </a:rPr>
              <a:t>Each class has a designated bin for turning in work.  To avoid any confusion, please make sure you put your papers in the correct bin!</a:t>
            </a:r>
          </a:p>
          <a:p>
            <a:pPr lvl="1">
              <a:lnSpc>
                <a:spcPct val="85000"/>
              </a:lnSpc>
            </a:pPr>
            <a:r>
              <a:rPr lang="en-US" sz="1600" b="1" dirty="0" smtClean="0">
                <a:solidFill>
                  <a:srgbClr val="000000"/>
                </a:solidFill>
              </a:rPr>
              <a:t>Your paper may be counted late if it is misplaced or lost because you didn’t put it in the right bin!</a:t>
            </a:r>
          </a:p>
          <a:p>
            <a:pPr lvl="1">
              <a:lnSpc>
                <a:spcPct val="85000"/>
              </a:lnSpc>
            </a:pPr>
            <a:r>
              <a:rPr lang="en-US" sz="1600" b="1" dirty="0" smtClean="0">
                <a:solidFill>
                  <a:srgbClr val="000000"/>
                </a:solidFill>
              </a:rPr>
              <a:t>Papers should be stacked neatly, each facing the same direction.</a:t>
            </a:r>
            <a:endParaRPr lang="en-US" sz="1600" b="1" dirty="0" smtClean="0"/>
          </a:p>
          <a:p>
            <a:pPr>
              <a:lnSpc>
                <a:spcPct val="65000"/>
              </a:lnSpc>
            </a:pPr>
            <a:endParaRPr lang="en-US" b="1" dirty="0" smtClean="0"/>
          </a:p>
        </p:txBody>
      </p:sp>
      <p:pic>
        <p:nvPicPr>
          <p:cNvPr id="30724" name="Picture 5" descr="AG00298_"/>
          <p:cNvPicPr>
            <a:picLocks noChangeAspect="1" noChangeArrowheads="1" noCrop="1"/>
          </p:cNvPicPr>
          <p:nvPr/>
        </p:nvPicPr>
        <p:blipFill>
          <a:blip r:embed="rId4" cstate="print"/>
          <a:srcRect/>
          <a:stretch>
            <a:fillRect/>
          </a:stretch>
        </p:blipFill>
        <p:spPr bwMode="auto">
          <a:xfrm>
            <a:off x="80963" y="3124200"/>
            <a:ext cx="985837" cy="1905000"/>
          </a:xfrm>
          <a:prstGeom prst="rect">
            <a:avLst/>
          </a:prstGeom>
          <a:noFill/>
          <a:ln w="9525">
            <a:noFill/>
            <a:miter lim="800000"/>
            <a:headEnd/>
            <a:tailEnd/>
          </a:ln>
        </p:spPr>
      </p:pic>
    </p:spTree>
    <p:custDataLst>
      <p:tags r:id="rId1"/>
    </p:custDataLst>
  </p:cSld>
  <p:clrMapOvr>
    <a:masterClrMapping/>
  </p:clrMapOvr>
  <p:transition xmlns:p14="http://schemas.microsoft.com/office/powerpoint/2010/main">
    <p:strips dir="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9728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7283">
                                            <p:txEl>
                                              <p:pRg st="0" end="0"/>
                                            </p:txEl>
                                          </p:spTgt>
                                        </p:tgtEl>
                                        <p:attrNameLst>
                                          <p:attrName>style.visibility</p:attrName>
                                        </p:attrNameLst>
                                      </p:cBhvr>
                                      <p:to>
                                        <p:strVal val="visible"/>
                                      </p:to>
                                    </p:set>
                                    <p:animEffect transition="in" filter="fade">
                                      <p:cBhvr>
                                        <p:cTn id="11" dur="1000">
                                          <p:stCondLst>
                                            <p:cond delay="0"/>
                                          </p:stCondLst>
                                        </p:cTn>
                                        <p:tgtEl>
                                          <p:spTgt spid="9728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7283">
                                            <p:txEl>
                                              <p:pRg st="1" end="1"/>
                                            </p:txEl>
                                          </p:spTgt>
                                        </p:tgtEl>
                                        <p:attrNameLst>
                                          <p:attrName>style.visibility</p:attrName>
                                        </p:attrNameLst>
                                      </p:cBhvr>
                                      <p:to>
                                        <p:strVal val="visible"/>
                                      </p:to>
                                    </p:set>
                                    <p:animEffect transition="in" filter="fade">
                                      <p:cBhvr>
                                        <p:cTn id="14" dur="1000">
                                          <p:stCondLst>
                                            <p:cond delay="0"/>
                                          </p:stCondLst>
                                        </p:cTn>
                                        <p:tgtEl>
                                          <p:spTgt spid="9728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7283">
                                            <p:txEl>
                                              <p:pRg st="2" end="2"/>
                                            </p:txEl>
                                          </p:spTgt>
                                        </p:tgtEl>
                                        <p:attrNameLst>
                                          <p:attrName>style.visibility</p:attrName>
                                        </p:attrNameLst>
                                      </p:cBhvr>
                                      <p:to>
                                        <p:strVal val="visible"/>
                                      </p:to>
                                    </p:set>
                                    <p:animEffect transition="in" filter="fade">
                                      <p:cBhvr>
                                        <p:cTn id="17" dur="1000">
                                          <p:stCondLst>
                                            <p:cond delay="0"/>
                                          </p:stCondLst>
                                        </p:cTn>
                                        <p:tgtEl>
                                          <p:spTgt spid="972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7283">
                                            <p:txEl>
                                              <p:pRg st="3" end="3"/>
                                            </p:txEl>
                                          </p:spTgt>
                                        </p:tgtEl>
                                        <p:attrNameLst>
                                          <p:attrName>style.visibility</p:attrName>
                                        </p:attrNameLst>
                                      </p:cBhvr>
                                      <p:to>
                                        <p:strVal val="visible"/>
                                      </p:to>
                                    </p:set>
                                    <p:animEffect transition="in" filter="fade">
                                      <p:cBhvr>
                                        <p:cTn id="22" dur="1000">
                                          <p:stCondLst>
                                            <p:cond delay="0"/>
                                          </p:stCondLst>
                                        </p:cTn>
                                        <p:tgtEl>
                                          <p:spTgt spid="9728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7283">
                                            <p:txEl>
                                              <p:pRg st="4" end="4"/>
                                            </p:txEl>
                                          </p:spTgt>
                                        </p:tgtEl>
                                        <p:attrNameLst>
                                          <p:attrName>style.visibility</p:attrName>
                                        </p:attrNameLst>
                                      </p:cBhvr>
                                      <p:to>
                                        <p:strVal val="visible"/>
                                      </p:to>
                                    </p:set>
                                    <p:animEffect transition="in" filter="fade">
                                      <p:cBhvr>
                                        <p:cTn id="25" dur="1000">
                                          <p:stCondLst>
                                            <p:cond delay="0"/>
                                          </p:stCondLst>
                                        </p:cTn>
                                        <p:tgtEl>
                                          <p:spTgt spid="9728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7283">
                                            <p:txEl>
                                              <p:pRg st="5" end="5"/>
                                            </p:txEl>
                                          </p:spTgt>
                                        </p:tgtEl>
                                        <p:attrNameLst>
                                          <p:attrName>style.visibility</p:attrName>
                                        </p:attrNameLst>
                                      </p:cBhvr>
                                      <p:to>
                                        <p:strVal val="visible"/>
                                      </p:to>
                                    </p:set>
                                    <p:animEffect transition="in" filter="fade">
                                      <p:cBhvr>
                                        <p:cTn id="30" dur="1000">
                                          <p:stCondLst>
                                            <p:cond delay="0"/>
                                          </p:stCondLst>
                                        </p:cTn>
                                        <p:tgtEl>
                                          <p:spTgt spid="97283">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7283">
                                            <p:txEl>
                                              <p:pRg st="6" end="6"/>
                                            </p:txEl>
                                          </p:spTgt>
                                        </p:tgtEl>
                                        <p:attrNameLst>
                                          <p:attrName>style.visibility</p:attrName>
                                        </p:attrNameLst>
                                      </p:cBhvr>
                                      <p:to>
                                        <p:strVal val="visible"/>
                                      </p:to>
                                    </p:set>
                                    <p:animEffect transition="in" filter="fade">
                                      <p:cBhvr>
                                        <p:cTn id="33" dur="1000">
                                          <p:stCondLst>
                                            <p:cond delay="0"/>
                                          </p:stCondLst>
                                        </p:cTn>
                                        <p:tgtEl>
                                          <p:spTgt spid="9728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97283">
                                            <p:txEl>
                                              <p:pRg st="7" end="7"/>
                                            </p:txEl>
                                          </p:spTgt>
                                        </p:tgtEl>
                                        <p:attrNameLst>
                                          <p:attrName>style.visibility</p:attrName>
                                        </p:attrNameLst>
                                      </p:cBhvr>
                                      <p:to>
                                        <p:strVal val="visible"/>
                                      </p:to>
                                    </p:set>
                                    <p:animEffect transition="in" filter="fade">
                                      <p:cBhvr>
                                        <p:cTn id="38" dur="1000">
                                          <p:stCondLst>
                                            <p:cond delay="0"/>
                                          </p:stCondLst>
                                        </p:cTn>
                                        <p:tgtEl>
                                          <p:spTgt spid="97283">
                                            <p:txEl>
                                              <p:pRg st="7" end="7"/>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7283">
                                            <p:txEl>
                                              <p:pRg st="8" end="8"/>
                                            </p:txEl>
                                          </p:spTgt>
                                        </p:tgtEl>
                                        <p:attrNameLst>
                                          <p:attrName>style.visibility</p:attrName>
                                        </p:attrNameLst>
                                      </p:cBhvr>
                                      <p:to>
                                        <p:strVal val="visible"/>
                                      </p:to>
                                    </p:set>
                                    <p:animEffect transition="in" filter="fade">
                                      <p:cBhvr>
                                        <p:cTn id="41" dur="1000">
                                          <p:stCondLst>
                                            <p:cond delay="0"/>
                                          </p:stCondLst>
                                        </p:cTn>
                                        <p:tgtEl>
                                          <p:spTgt spid="97283">
                                            <p:txEl>
                                              <p:pRg st="8" end="8"/>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7283">
                                            <p:txEl>
                                              <p:pRg st="9" end="9"/>
                                            </p:txEl>
                                          </p:spTgt>
                                        </p:tgtEl>
                                        <p:attrNameLst>
                                          <p:attrName>style.visibility</p:attrName>
                                        </p:attrNameLst>
                                      </p:cBhvr>
                                      <p:to>
                                        <p:strVal val="visible"/>
                                      </p:to>
                                    </p:set>
                                    <p:animEffect transition="in" filter="fade">
                                      <p:cBhvr>
                                        <p:cTn id="44" dur="1000">
                                          <p:stCondLst>
                                            <p:cond delay="0"/>
                                          </p:stCondLst>
                                        </p:cTn>
                                        <p:tgtEl>
                                          <p:spTgt spid="97283">
                                            <p:txEl>
                                              <p:pRg st="9" end="9"/>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7283">
                                            <p:txEl>
                                              <p:pRg st="10" end="10"/>
                                            </p:txEl>
                                          </p:spTgt>
                                        </p:tgtEl>
                                        <p:attrNameLst>
                                          <p:attrName>style.visibility</p:attrName>
                                        </p:attrNameLst>
                                      </p:cBhvr>
                                      <p:to>
                                        <p:strVal val="visible"/>
                                      </p:to>
                                    </p:set>
                                    <p:animEffect transition="in" filter="fade">
                                      <p:cBhvr>
                                        <p:cTn id="47" dur="1000">
                                          <p:stCondLst>
                                            <p:cond delay="0"/>
                                          </p:stCondLst>
                                        </p:cTn>
                                        <p:tgtEl>
                                          <p:spTgt spid="9728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p:bldP spid="9728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2438400" y="228600"/>
            <a:ext cx="7772400" cy="804863"/>
          </a:xfrm>
        </p:spPr>
        <p:txBody>
          <a:bodyPr/>
          <a:lstStyle/>
          <a:p>
            <a:r>
              <a:rPr lang="en-US" sz="4800" dirty="0" smtClean="0">
                <a:effectLst>
                  <a:outerShdw blurRad="38100" dist="38100" dir="2700000" algn="tl">
                    <a:srgbClr val="000000">
                      <a:alpha val="43137"/>
                    </a:srgbClr>
                  </a:outerShdw>
                </a:effectLst>
                <a:latin typeface="Comic Sans MS" pitchFamily="66" charset="0"/>
              </a:rPr>
              <a:t>PROCEDURES</a:t>
            </a:r>
          </a:p>
        </p:txBody>
      </p:sp>
      <p:sp>
        <p:nvSpPr>
          <p:cNvPr id="98307" name="Rectangle 3"/>
          <p:cNvSpPr>
            <a:spLocks noGrp="1" noChangeArrowheads="1"/>
          </p:cNvSpPr>
          <p:nvPr>
            <p:ph type="body" idx="1"/>
          </p:nvPr>
        </p:nvSpPr>
        <p:spPr>
          <a:xfrm>
            <a:off x="609600" y="1447800"/>
            <a:ext cx="8229600" cy="5181600"/>
          </a:xfrm>
        </p:spPr>
        <p:txBody>
          <a:bodyPr/>
          <a:lstStyle/>
          <a:p>
            <a:r>
              <a:rPr lang="en-US" sz="3200" b="1" dirty="0" smtClean="0">
                <a:solidFill>
                  <a:schemeClr val="accent2"/>
                </a:solidFill>
              </a:rPr>
              <a:t>When Work is Finished</a:t>
            </a:r>
          </a:p>
          <a:p>
            <a:pPr lvl="1"/>
            <a:r>
              <a:rPr lang="en-US" sz="2000" b="1" dirty="0" smtClean="0">
                <a:solidFill>
                  <a:schemeClr val="accent2"/>
                </a:solidFill>
              </a:rPr>
              <a:t>You must be doing SOMETHING!</a:t>
            </a:r>
          </a:p>
          <a:p>
            <a:pPr lvl="1"/>
            <a:r>
              <a:rPr lang="en-US" sz="2000" b="1" dirty="0" smtClean="0">
                <a:solidFill>
                  <a:schemeClr val="accent2"/>
                </a:solidFill>
              </a:rPr>
              <a:t>You may read or write</a:t>
            </a:r>
          </a:p>
          <a:p>
            <a:pPr lvl="1"/>
            <a:r>
              <a:rPr lang="en-US" sz="2000" b="1" dirty="0" smtClean="0">
                <a:solidFill>
                  <a:schemeClr val="accent2"/>
                </a:solidFill>
              </a:rPr>
              <a:t>You may work on an assignment for another class, but ONLY if you finish the assignments for THIS class first!</a:t>
            </a:r>
          </a:p>
          <a:p>
            <a:r>
              <a:rPr lang="en-US" sz="3200" b="1" dirty="0" smtClean="0">
                <a:solidFill>
                  <a:srgbClr val="FF3300"/>
                </a:solidFill>
              </a:rPr>
              <a:t>Leaving the Classroom</a:t>
            </a:r>
          </a:p>
          <a:p>
            <a:pPr lvl="1"/>
            <a:r>
              <a:rPr lang="en-US" sz="2000" b="1" dirty="0" smtClean="0">
                <a:solidFill>
                  <a:srgbClr val="FF3300"/>
                </a:solidFill>
              </a:rPr>
              <a:t>You may not leave the classroom until the bell rings, unless you have a pass from the teacher.</a:t>
            </a:r>
          </a:p>
          <a:p>
            <a:pPr lvl="1"/>
            <a:r>
              <a:rPr lang="en-US" sz="2000" b="1" dirty="0" smtClean="0">
                <a:solidFill>
                  <a:srgbClr val="FF3300"/>
                </a:solidFill>
              </a:rPr>
              <a:t>Unless it’s an emergency, drinks and restroom must be taken care of between classes.</a:t>
            </a:r>
          </a:p>
          <a:p>
            <a:r>
              <a:rPr lang="en-US" sz="3200" b="1" dirty="0" smtClean="0">
                <a:solidFill>
                  <a:srgbClr val="009900"/>
                </a:solidFill>
              </a:rPr>
              <a:t>When Class is Over</a:t>
            </a:r>
          </a:p>
          <a:p>
            <a:pPr lvl="1"/>
            <a:r>
              <a:rPr lang="en-US" sz="2000" dirty="0" smtClean="0">
                <a:solidFill>
                  <a:srgbClr val="009900"/>
                </a:solidFill>
              </a:rPr>
              <a:t>Class is not over until I dismiss you!!!</a:t>
            </a:r>
          </a:p>
          <a:p>
            <a:pPr lvl="1"/>
            <a:r>
              <a:rPr lang="en-US" sz="2000" dirty="0" smtClean="0">
                <a:solidFill>
                  <a:srgbClr val="009900"/>
                </a:solidFill>
              </a:rPr>
              <a:t>Make sure you have everything you need to complete your homework!</a:t>
            </a:r>
          </a:p>
          <a:p>
            <a:endParaRPr lang="en-US" sz="2000" dirty="0" smtClean="0">
              <a:solidFill>
                <a:srgbClr val="009900"/>
              </a:solidFill>
            </a:endParaRPr>
          </a:p>
          <a:p>
            <a:endParaRPr lang="en-US" sz="3200" dirty="0" smtClean="0"/>
          </a:p>
          <a:p>
            <a:endParaRPr lang="en-US" sz="3200" dirty="0" smtClean="0"/>
          </a:p>
        </p:txBody>
      </p:sp>
      <p:pic>
        <p:nvPicPr>
          <p:cNvPr id="31748" name="Picture 4" descr="j0233923"/>
          <p:cNvPicPr>
            <a:picLocks noChangeAspect="1" noChangeArrowheads="1"/>
          </p:cNvPicPr>
          <p:nvPr/>
        </p:nvPicPr>
        <p:blipFill>
          <a:blip r:embed="rId3" cstate="print"/>
          <a:srcRect/>
          <a:stretch>
            <a:fillRect/>
          </a:stretch>
        </p:blipFill>
        <p:spPr bwMode="auto">
          <a:xfrm>
            <a:off x="6858000" y="4876800"/>
            <a:ext cx="1236663" cy="1406051"/>
          </a:xfrm>
          <a:prstGeom prst="rect">
            <a:avLst/>
          </a:prstGeom>
          <a:noFill/>
          <a:ln w="9525">
            <a:noFill/>
            <a:miter lim="800000"/>
            <a:headEnd/>
            <a:tailEnd/>
          </a:ln>
        </p:spPr>
      </p:pic>
      <p:pic>
        <p:nvPicPr>
          <p:cNvPr id="31749" name="Picture 5" descr="j0232133"/>
          <p:cNvPicPr>
            <a:picLocks noChangeAspect="1" noChangeArrowheads="1"/>
          </p:cNvPicPr>
          <p:nvPr/>
        </p:nvPicPr>
        <p:blipFill>
          <a:blip r:embed="rId4" cstate="print"/>
          <a:srcRect/>
          <a:stretch>
            <a:fillRect/>
          </a:stretch>
        </p:blipFill>
        <p:spPr bwMode="auto">
          <a:xfrm>
            <a:off x="5943600" y="1066800"/>
            <a:ext cx="1633538" cy="1676400"/>
          </a:xfrm>
          <a:prstGeom prst="rect">
            <a:avLst/>
          </a:prstGeom>
          <a:noFill/>
          <a:ln w="9525">
            <a:noFill/>
            <a:miter lim="800000"/>
            <a:headEnd/>
            <a:tailEnd/>
          </a:ln>
        </p:spPr>
      </p:pic>
      <p:pic>
        <p:nvPicPr>
          <p:cNvPr id="31750" name="Picture 6" descr="j0286801"/>
          <p:cNvPicPr>
            <a:picLocks noChangeAspect="1" noChangeArrowheads="1" noCrop="1"/>
          </p:cNvPicPr>
          <p:nvPr/>
        </p:nvPicPr>
        <p:blipFill>
          <a:blip r:embed="rId5" cstate="print"/>
          <a:srcRect/>
          <a:stretch>
            <a:fillRect/>
          </a:stretch>
        </p:blipFill>
        <p:spPr bwMode="auto">
          <a:xfrm>
            <a:off x="1600200" y="152400"/>
            <a:ext cx="1447800" cy="1295400"/>
          </a:xfrm>
          <a:prstGeom prst="rect">
            <a:avLst/>
          </a:prstGeom>
          <a:noFill/>
          <a:ln w="9525">
            <a:noFill/>
            <a:miter lim="800000"/>
            <a:headEnd/>
            <a:tailEnd/>
          </a:ln>
        </p:spPr>
      </p:pic>
    </p:spTree>
    <p:custDataLst>
      <p:tags r:id="rId1"/>
    </p:custDataLst>
  </p:cSld>
  <p:clrMapOvr>
    <a:masterClrMapping/>
  </p:clrMapOvr>
  <p:transition xmlns:p14="http://schemas.microsoft.com/office/powerpoint/2010/main">
    <p:comb/>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98306"/>
                                        </p:tgtEl>
                                        <p:attrNameLst>
                                          <p:attrName>style.visibility</p:attrName>
                                        </p:attrNameLst>
                                      </p:cBhvr>
                                      <p:to>
                                        <p:strVal val="visible"/>
                                      </p:to>
                                    </p:set>
                                    <p:animEffect transition="in" filter="fade">
                                      <p:cBhvr>
                                        <p:cTn id="7" dur="800" decel="100000"/>
                                        <p:tgtEl>
                                          <p:spTgt spid="98306"/>
                                        </p:tgtEl>
                                      </p:cBhvr>
                                    </p:animEffect>
                                    <p:anim calcmode="lin" valueType="num">
                                      <p:cBhvr>
                                        <p:cTn id="8" dur="800" decel="100000" fill="hold"/>
                                        <p:tgtEl>
                                          <p:spTgt spid="98306"/>
                                        </p:tgtEl>
                                        <p:attrNameLst>
                                          <p:attrName>style.rotation</p:attrName>
                                        </p:attrNameLst>
                                      </p:cBhvr>
                                      <p:tavLst>
                                        <p:tav tm="0">
                                          <p:val>
                                            <p:fltVal val="-90"/>
                                          </p:val>
                                        </p:tav>
                                        <p:tav tm="100000">
                                          <p:val>
                                            <p:fltVal val="0"/>
                                          </p:val>
                                        </p:tav>
                                      </p:tavLst>
                                    </p:anim>
                                    <p:anim calcmode="lin" valueType="num">
                                      <p:cBhvr>
                                        <p:cTn id="9" dur="800" decel="100000" fill="hold"/>
                                        <p:tgtEl>
                                          <p:spTgt spid="98306"/>
                                        </p:tgtEl>
                                        <p:attrNameLst>
                                          <p:attrName>ppt_x</p:attrName>
                                        </p:attrNameLst>
                                      </p:cBhvr>
                                      <p:tavLst>
                                        <p:tav tm="0">
                                          <p:val>
                                            <p:strVal val="#ppt_x+0.4"/>
                                          </p:val>
                                        </p:tav>
                                        <p:tav tm="100000">
                                          <p:val>
                                            <p:strVal val="#ppt_x-0.05"/>
                                          </p:val>
                                        </p:tav>
                                      </p:tavLst>
                                    </p:anim>
                                    <p:anim calcmode="lin" valueType="num">
                                      <p:cBhvr>
                                        <p:cTn id="10" dur="800" decel="100000" fill="hold"/>
                                        <p:tgtEl>
                                          <p:spTgt spid="9830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830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8306"/>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98307">
                                            <p:txEl>
                                              <p:pRg st="0" end="0"/>
                                            </p:txEl>
                                          </p:spTgt>
                                        </p:tgtEl>
                                        <p:attrNameLst>
                                          <p:attrName>style.visibility</p:attrName>
                                        </p:attrNameLst>
                                      </p:cBhvr>
                                      <p:to>
                                        <p:strVal val="visible"/>
                                      </p:to>
                                    </p:set>
                                    <p:animEffect transition="in" filter="fade">
                                      <p:cBhvr>
                                        <p:cTn id="17" dur="1000"/>
                                        <p:tgtEl>
                                          <p:spTgt spid="98307">
                                            <p:txEl>
                                              <p:pRg st="0" end="0"/>
                                            </p:txEl>
                                          </p:spTgt>
                                        </p:tgtEl>
                                      </p:cBhvr>
                                    </p:animEffect>
                                    <p:anim calcmode="lin" valueType="num">
                                      <p:cBhvr>
                                        <p:cTn id="18" dur="1000" fill="hold"/>
                                        <p:tgtEl>
                                          <p:spTgt spid="9830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98307">
                                            <p:txEl>
                                              <p:pRg st="0" end="0"/>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98307">
                                            <p:txEl>
                                              <p:pRg st="1" end="1"/>
                                            </p:txEl>
                                          </p:spTgt>
                                        </p:tgtEl>
                                        <p:attrNameLst>
                                          <p:attrName>style.visibility</p:attrName>
                                        </p:attrNameLst>
                                      </p:cBhvr>
                                      <p:to>
                                        <p:strVal val="visible"/>
                                      </p:to>
                                    </p:set>
                                    <p:animEffect transition="in" filter="fade">
                                      <p:cBhvr>
                                        <p:cTn id="22" dur="1000"/>
                                        <p:tgtEl>
                                          <p:spTgt spid="98307">
                                            <p:txEl>
                                              <p:pRg st="1" end="1"/>
                                            </p:txEl>
                                          </p:spTgt>
                                        </p:tgtEl>
                                      </p:cBhvr>
                                    </p:animEffect>
                                    <p:anim calcmode="lin" valueType="num">
                                      <p:cBhvr>
                                        <p:cTn id="23" dur="1000" fill="hold"/>
                                        <p:tgtEl>
                                          <p:spTgt spid="98307">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98307">
                                            <p:txEl>
                                              <p:pRg st="1" end="1"/>
                                            </p:txEl>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98307">
                                            <p:txEl>
                                              <p:pRg st="2" end="2"/>
                                            </p:txEl>
                                          </p:spTgt>
                                        </p:tgtEl>
                                        <p:attrNameLst>
                                          <p:attrName>style.visibility</p:attrName>
                                        </p:attrNameLst>
                                      </p:cBhvr>
                                      <p:to>
                                        <p:strVal val="visible"/>
                                      </p:to>
                                    </p:set>
                                    <p:animEffect transition="in" filter="fade">
                                      <p:cBhvr>
                                        <p:cTn id="27" dur="1000"/>
                                        <p:tgtEl>
                                          <p:spTgt spid="98307">
                                            <p:txEl>
                                              <p:pRg st="2" end="2"/>
                                            </p:txEl>
                                          </p:spTgt>
                                        </p:tgtEl>
                                      </p:cBhvr>
                                    </p:animEffect>
                                    <p:anim calcmode="lin" valueType="num">
                                      <p:cBhvr>
                                        <p:cTn id="28" dur="1000" fill="hold"/>
                                        <p:tgtEl>
                                          <p:spTgt spid="98307">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98307">
                                            <p:txEl>
                                              <p:pRg st="2" end="2"/>
                                            </p:txEl>
                                          </p:spTgt>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98307">
                                            <p:txEl>
                                              <p:pRg st="3" end="3"/>
                                            </p:txEl>
                                          </p:spTgt>
                                        </p:tgtEl>
                                        <p:attrNameLst>
                                          <p:attrName>style.visibility</p:attrName>
                                        </p:attrNameLst>
                                      </p:cBhvr>
                                      <p:to>
                                        <p:strVal val="visible"/>
                                      </p:to>
                                    </p:set>
                                    <p:animEffect transition="in" filter="fade">
                                      <p:cBhvr>
                                        <p:cTn id="32" dur="1000"/>
                                        <p:tgtEl>
                                          <p:spTgt spid="98307">
                                            <p:txEl>
                                              <p:pRg st="3" end="3"/>
                                            </p:txEl>
                                          </p:spTgt>
                                        </p:tgtEl>
                                      </p:cBhvr>
                                    </p:animEffect>
                                    <p:anim calcmode="lin" valueType="num">
                                      <p:cBhvr>
                                        <p:cTn id="33" dur="1000" fill="hold"/>
                                        <p:tgtEl>
                                          <p:spTgt spid="98307">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9830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childTnLst>
                                    <p:set>
                                      <p:cBhvr>
                                        <p:cTn id="38" dur="1" fill="hold">
                                          <p:stCondLst>
                                            <p:cond delay="0"/>
                                          </p:stCondLst>
                                        </p:cTn>
                                        <p:tgtEl>
                                          <p:spTgt spid="98307">
                                            <p:txEl>
                                              <p:pRg st="4" end="4"/>
                                            </p:txEl>
                                          </p:spTgt>
                                        </p:tgtEl>
                                        <p:attrNameLst>
                                          <p:attrName>style.visibility</p:attrName>
                                        </p:attrNameLst>
                                      </p:cBhvr>
                                      <p:to>
                                        <p:strVal val="visible"/>
                                      </p:to>
                                    </p:set>
                                    <p:animEffect transition="in" filter="fade">
                                      <p:cBhvr>
                                        <p:cTn id="39" dur="1000"/>
                                        <p:tgtEl>
                                          <p:spTgt spid="98307">
                                            <p:txEl>
                                              <p:pRg st="4" end="4"/>
                                            </p:txEl>
                                          </p:spTgt>
                                        </p:tgtEl>
                                      </p:cBhvr>
                                    </p:animEffect>
                                    <p:anim calcmode="lin" valueType="num">
                                      <p:cBhvr>
                                        <p:cTn id="40" dur="1000" fill="hold"/>
                                        <p:tgtEl>
                                          <p:spTgt spid="98307">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98307">
                                            <p:txEl>
                                              <p:pRg st="4" end="4"/>
                                            </p:txEl>
                                          </p:spTgt>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98307">
                                            <p:txEl>
                                              <p:pRg st="5" end="5"/>
                                            </p:txEl>
                                          </p:spTgt>
                                        </p:tgtEl>
                                        <p:attrNameLst>
                                          <p:attrName>style.visibility</p:attrName>
                                        </p:attrNameLst>
                                      </p:cBhvr>
                                      <p:to>
                                        <p:strVal val="visible"/>
                                      </p:to>
                                    </p:set>
                                    <p:animEffect transition="in" filter="fade">
                                      <p:cBhvr>
                                        <p:cTn id="44" dur="1000"/>
                                        <p:tgtEl>
                                          <p:spTgt spid="98307">
                                            <p:txEl>
                                              <p:pRg st="5" end="5"/>
                                            </p:txEl>
                                          </p:spTgt>
                                        </p:tgtEl>
                                      </p:cBhvr>
                                    </p:animEffect>
                                    <p:anim calcmode="lin" valueType="num">
                                      <p:cBhvr>
                                        <p:cTn id="45" dur="1000" fill="hold"/>
                                        <p:tgtEl>
                                          <p:spTgt spid="98307">
                                            <p:txEl>
                                              <p:pRg st="5" end="5"/>
                                            </p:txEl>
                                          </p:spTgt>
                                        </p:tgtEl>
                                        <p:attrNameLst>
                                          <p:attrName>ppt_x</p:attrName>
                                        </p:attrNameLst>
                                      </p:cBhvr>
                                      <p:tavLst>
                                        <p:tav tm="0">
                                          <p:val>
                                            <p:strVal val="#ppt_x"/>
                                          </p:val>
                                        </p:tav>
                                        <p:tav tm="100000">
                                          <p:val>
                                            <p:strVal val="#ppt_x"/>
                                          </p:val>
                                        </p:tav>
                                      </p:tavLst>
                                    </p:anim>
                                    <p:anim calcmode="lin" valueType="num">
                                      <p:cBhvr>
                                        <p:cTn id="46" dur="1000" fill="hold"/>
                                        <p:tgtEl>
                                          <p:spTgt spid="98307">
                                            <p:txEl>
                                              <p:pRg st="5" end="5"/>
                                            </p:tx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98307">
                                            <p:txEl>
                                              <p:pRg st="6" end="6"/>
                                            </p:txEl>
                                          </p:spTgt>
                                        </p:tgtEl>
                                        <p:attrNameLst>
                                          <p:attrName>style.visibility</p:attrName>
                                        </p:attrNameLst>
                                      </p:cBhvr>
                                      <p:to>
                                        <p:strVal val="visible"/>
                                      </p:to>
                                    </p:set>
                                    <p:animEffect transition="in" filter="fade">
                                      <p:cBhvr>
                                        <p:cTn id="49" dur="1000"/>
                                        <p:tgtEl>
                                          <p:spTgt spid="98307">
                                            <p:txEl>
                                              <p:pRg st="6" end="6"/>
                                            </p:txEl>
                                          </p:spTgt>
                                        </p:tgtEl>
                                      </p:cBhvr>
                                    </p:animEffect>
                                    <p:anim calcmode="lin" valueType="num">
                                      <p:cBhvr>
                                        <p:cTn id="50" dur="1000" fill="hold"/>
                                        <p:tgtEl>
                                          <p:spTgt spid="98307">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9830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98307">
                                            <p:txEl>
                                              <p:pRg st="7" end="7"/>
                                            </p:txEl>
                                          </p:spTgt>
                                        </p:tgtEl>
                                        <p:attrNameLst>
                                          <p:attrName>style.visibility</p:attrName>
                                        </p:attrNameLst>
                                      </p:cBhvr>
                                      <p:to>
                                        <p:strVal val="visible"/>
                                      </p:to>
                                    </p:set>
                                    <p:animEffect transition="in" filter="fade">
                                      <p:cBhvr>
                                        <p:cTn id="56" dur="1000"/>
                                        <p:tgtEl>
                                          <p:spTgt spid="98307">
                                            <p:txEl>
                                              <p:pRg st="7" end="7"/>
                                            </p:txEl>
                                          </p:spTgt>
                                        </p:tgtEl>
                                      </p:cBhvr>
                                    </p:animEffect>
                                    <p:anim calcmode="lin" valueType="num">
                                      <p:cBhvr>
                                        <p:cTn id="57" dur="1000" fill="hold"/>
                                        <p:tgtEl>
                                          <p:spTgt spid="98307">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98307">
                                            <p:txEl>
                                              <p:pRg st="7" end="7"/>
                                            </p:tx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98307">
                                            <p:txEl>
                                              <p:pRg st="8" end="8"/>
                                            </p:txEl>
                                          </p:spTgt>
                                        </p:tgtEl>
                                        <p:attrNameLst>
                                          <p:attrName>style.visibility</p:attrName>
                                        </p:attrNameLst>
                                      </p:cBhvr>
                                      <p:to>
                                        <p:strVal val="visible"/>
                                      </p:to>
                                    </p:set>
                                    <p:animEffect transition="in" filter="fade">
                                      <p:cBhvr>
                                        <p:cTn id="61" dur="1000"/>
                                        <p:tgtEl>
                                          <p:spTgt spid="98307">
                                            <p:txEl>
                                              <p:pRg st="8" end="8"/>
                                            </p:txEl>
                                          </p:spTgt>
                                        </p:tgtEl>
                                      </p:cBhvr>
                                    </p:animEffect>
                                    <p:anim calcmode="lin" valueType="num">
                                      <p:cBhvr>
                                        <p:cTn id="62" dur="1000" fill="hold"/>
                                        <p:tgtEl>
                                          <p:spTgt spid="98307">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98307">
                                            <p:txEl>
                                              <p:pRg st="8" end="8"/>
                                            </p:txEl>
                                          </p:spTgt>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98307">
                                            <p:txEl>
                                              <p:pRg st="9" end="9"/>
                                            </p:txEl>
                                          </p:spTgt>
                                        </p:tgtEl>
                                        <p:attrNameLst>
                                          <p:attrName>style.visibility</p:attrName>
                                        </p:attrNameLst>
                                      </p:cBhvr>
                                      <p:to>
                                        <p:strVal val="visible"/>
                                      </p:to>
                                    </p:set>
                                    <p:animEffect transition="in" filter="fade">
                                      <p:cBhvr>
                                        <p:cTn id="66" dur="1000"/>
                                        <p:tgtEl>
                                          <p:spTgt spid="98307">
                                            <p:txEl>
                                              <p:pRg st="9" end="9"/>
                                            </p:txEl>
                                          </p:spTgt>
                                        </p:tgtEl>
                                      </p:cBhvr>
                                    </p:animEffect>
                                    <p:anim calcmode="lin" valueType="num">
                                      <p:cBhvr>
                                        <p:cTn id="67" dur="1000" fill="hold"/>
                                        <p:tgtEl>
                                          <p:spTgt spid="98307">
                                            <p:txEl>
                                              <p:pRg st="9" end="9"/>
                                            </p:txEl>
                                          </p:spTgt>
                                        </p:tgtEl>
                                        <p:attrNameLst>
                                          <p:attrName>ppt_x</p:attrName>
                                        </p:attrNameLst>
                                      </p:cBhvr>
                                      <p:tavLst>
                                        <p:tav tm="0">
                                          <p:val>
                                            <p:strVal val="#ppt_x"/>
                                          </p:val>
                                        </p:tav>
                                        <p:tav tm="100000">
                                          <p:val>
                                            <p:strVal val="#ppt_x"/>
                                          </p:val>
                                        </p:tav>
                                      </p:tavLst>
                                    </p:anim>
                                    <p:anim calcmode="lin" valueType="num">
                                      <p:cBhvr>
                                        <p:cTn id="68" dur="1000" fill="hold"/>
                                        <p:tgtEl>
                                          <p:spTgt spid="98307">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p:bldP spid="98307"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762000" y="0"/>
            <a:ext cx="7772400" cy="1185863"/>
          </a:xfrm>
        </p:spPr>
        <p:txBody>
          <a:bodyPr/>
          <a:lstStyle/>
          <a:p>
            <a:r>
              <a:rPr lang="en-US" dirty="0" smtClean="0">
                <a:effectLst>
                  <a:outerShdw blurRad="38100" dist="38100" dir="2700000" algn="tl">
                    <a:srgbClr val="000000">
                      <a:alpha val="43137"/>
                    </a:srgbClr>
                  </a:outerShdw>
                </a:effectLst>
                <a:latin typeface="Comic Sans MS" pitchFamily="66" charset="0"/>
              </a:rPr>
              <a:t>SUPPLIES</a:t>
            </a:r>
          </a:p>
        </p:txBody>
      </p:sp>
      <p:sp>
        <p:nvSpPr>
          <p:cNvPr id="68611" name="Rectangle 3"/>
          <p:cNvSpPr>
            <a:spLocks noGrp="1" noChangeArrowheads="1"/>
          </p:cNvSpPr>
          <p:nvPr>
            <p:ph type="body" idx="1"/>
          </p:nvPr>
        </p:nvSpPr>
        <p:spPr>
          <a:xfrm>
            <a:off x="914400" y="990600"/>
            <a:ext cx="8001000" cy="5721950"/>
          </a:xfrm>
          <a:noFill/>
        </p:spPr>
        <p:txBody>
          <a:bodyPr>
            <a:spAutoFit/>
          </a:bodyPr>
          <a:lstStyle/>
          <a:p>
            <a:pPr>
              <a:lnSpc>
                <a:spcPct val="85000"/>
              </a:lnSpc>
              <a:buSzPct val="95000"/>
            </a:pPr>
            <a:r>
              <a:rPr lang="en-US" sz="2900" dirty="0" smtClean="0">
                <a:solidFill>
                  <a:schemeClr val="accent2"/>
                </a:solidFill>
              </a:rPr>
              <a:t>When you come to class, you MUST have paper, pencil OR black or blue erasable pen, and red grading pen.</a:t>
            </a:r>
          </a:p>
          <a:p>
            <a:pPr>
              <a:lnSpc>
                <a:spcPct val="85000"/>
              </a:lnSpc>
              <a:buSzPct val="95000"/>
            </a:pPr>
            <a:r>
              <a:rPr lang="en-US" sz="2900" dirty="0" smtClean="0">
                <a:solidFill>
                  <a:srgbClr val="FF3300"/>
                </a:solidFill>
              </a:rPr>
              <a:t>You must have your binder for each class.  Text books will be left in the classroom until needed.  </a:t>
            </a:r>
          </a:p>
          <a:p>
            <a:pPr>
              <a:lnSpc>
                <a:spcPct val="85000"/>
              </a:lnSpc>
              <a:buSzPct val="95000"/>
            </a:pPr>
            <a:r>
              <a:rPr lang="en-US" sz="2900" dirty="0" smtClean="0">
                <a:solidFill>
                  <a:srgbClr val="009900"/>
                </a:solidFill>
              </a:rPr>
              <a:t>You also need a composition book for class. You may purchase them from me for 50 cents.</a:t>
            </a:r>
          </a:p>
          <a:p>
            <a:pPr>
              <a:lnSpc>
                <a:spcPct val="85000"/>
              </a:lnSpc>
              <a:buSzPct val="95000"/>
            </a:pPr>
            <a:r>
              <a:rPr lang="en-US" sz="2900" dirty="0" smtClean="0">
                <a:solidFill>
                  <a:schemeClr val="tx1"/>
                </a:solidFill>
              </a:rPr>
              <a:t>You will be subject to disciplinary action if you do not have your supplies when you come to class.</a:t>
            </a:r>
          </a:p>
          <a:p>
            <a:pPr>
              <a:lnSpc>
                <a:spcPct val="85000"/>
              </a:lnSpc>
              <a:buSzPct val="95000"/>
            </a:pPr>
            <a:r>
              <a:rPr lang="en-US" sz="2900" dirty="0" smtClean="0">
                <a:solidFill>
                  <a:schemeClr val="accent2"/>
                </a:solidFill>
              </a:rPr>
              <a:t>You will receive a free daily grade of 100 if you have all your supplies by September 8</a:t>
            </a:r>
            <a:r>
              <a:rPr lang="en-US" sz="2900" baseline="30000" dirty="0" smtClean="0">
                <a:solidFill>
                  <a:schemeClr val="accent2"/>
                </a:solidFill>
              </a:rPr>
              <a:t>th </a:t>
            </a:r>
            <a:endParaRPr lang="en-US" sz="2900" dirty="0" smtClean="0">
              <a:solidFill>
                <a:schemeClr val="accent2"/>
              </a:solidFill>
            </a:endParaRPr>
          </a:p>
        </p:txBody>
      </p:sp>
      <p:pic>
        <p:nvPicPr>
          <p:cNvPr id="32772" name="Picture 4" descr="ed00043_"/>
          <p:cNvPicPr>
            <a:picLocks noChangeAspect="1" noChangeArrowheads="1"/>
          </p:cNvPicPr>
          <p:nvPr/>
        </p:nvPicPr>
        <p:blipFill>
          <a:blip r:embed="rId3" cstate="print"/>
          <a:srcRect/>
          <a:stretch>
            <a:fillRect/>
          </a:stretch>
        </p:blipFill>
        <p:spPr bwMode="auto">
          <a:xfrm>
            <a:off x="990600" y="0"/>
            <a:ext cx="1419202" cy="990600"/>
          </a:xfrm>
          <a:prstGeom prst="rect">
            <a:avLst/>
          </a:prstGeom>
          <a:noFill/>
          <a:ln w="9525">
            <a:noFill/>
            <a:miter lim="800000"/>
            <a:headEnd/>
            <a:tailEnd/>
          </a:ln>
        </p:spPr>
      </p:pic>
      <p:pic>
        <p:nvPicPr>
          <p:cNvPr id="32773" name="Picture 5" descr="j0434872"/>
          <p:cNvPicPr>
            <a:picLocks noChangeAspect="1" noChangeArrowheads="1"/>
          </p:cNvPicPr>
          <p:nvPr/>
        </p:nvPicPr>
        <p:blipFill>
          <a:blip r:embed="rId4" cstate="print"/>
          <a:srcRect/>
          <a:stretch>
            <a:fillRect/>
          </a:stretch>
        </p:blipFill>
        <p:spPr bwMode="auto">
          <a:xfrm>
            <a:off x="8077200" y="2895600"/>
            <a:ext cx="1219200" cy="1219200"/>
          </a:xfrm>
          <a:prstGeom prst="rect">
            <a:avLst/>
          </a:prstGeom>
          <a:noFill/>
          <a:ln w="9525">
            <a:noFill/>
            <a:miter lim="800000"/>
            <a:headEnd/>
            <a:tailEnd/>
          </a:ln>
        </p:spPr>
      </p:pic>
      <p:pic>
        <p:nvPicPr>
          <p:cNvPr id="32774" name="Picture 6" descr="MCj03972100000[1]"/>
          <p:cNvPicPr>
            <a:picLocks noChangeAspect="1" noChangeArrowheads="1"/>
          </p:cNvPicPr>
          <p:nvPr/>
        </p:nvPicPr>
        <p:blipFill>
          <a:blip r:embed="rId5" cstate="print"/>
          <a:srcRect/>
          <a:stretch>
            <a:fillRect/>
          </a:stretch>
        </p:blipFill>
        <p:spPr bwMode="auto">
          <a:xfrm>
            <a:off x="7162800" y="152400"/>
            <a:ext cx="1039813" cy="892755"/>
          </a:xfrm>
          <a:prstGeom prst="rect">
            <a:avLst/>
          </a:prstGeom>
          <a:noFill/>
          <a:ln w="9525">
            <a:noFill/>
            <a:miter lim="800000"/>
            <a:headEnd/>
            <a:tailEnd/>
          </a:ln>
        </p:spPr>
      </p:pic>
    </p:spTree>
    <p:custDataLst>
      <p:tags r:id="rId1"/>
    </p:custDataLst>
  </p:cSld>
  <p:clrMapOvr>
    <a:masterClrMapping/>
  </p:clrMapOvr>
  <p:transition xmlns:p14="http://schemas.microsoft.com/office/powerpoint/2010/main">
    <p:split orient="vert" dir="in"/>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68610"/>
                                        </p:tgtEl>
                                        <p:attrNameLst>
                                          <p:attrName>style.visibility</p:attrName>
                                        </p:attrNameLst>
                                      </p:cBhvr>
                                      <p:to>
                                        <p:strVal val="visible"/>
                                      </p:to>
                                    </p:set>
                                    <p:anim calcmode="lin" valueType="num">
                                      <p:cBhvr>
                                        <p:cTn id="7" dur="1000" fill="hold"/>
                                        <p:tgtEl>
                                          <p:spTgt spid="68610"/>
                                        </p:tgtEl>
                                        <p:attrNameLst>
                                          <p:attrName>ppt_w</p:attrName>
                                        </p:attrNameLst>
                                      </p:cBhvr>
                                      <p:tavLst>
                                        <p:tav tm="0">
                                          <p:val>
                                            <p:strVal val="#ppt_w+.3"/>
                                          </p:val>
                                        </p:tav>
                                        <p:tav tm="100000">
                                          <p:val>
                                            <p:strVal val="#ppt_w"/>
                                          </p:val>
                                        </p:tav>
                                      </p:tavLst>
                                    </p:anim>
                                    <p:anim calcmode="lin" valueType="num">
                                      <p:cBhvr>
                                        <p:cTn id="8" dur="1000" fill="hold"/>
                                        <p:tgtEl>
                                          <p:spTgt spid="68610"/>
                                        </p:tgtEl>
                                        <p:attrNameLst>
                                          <p:attrName>ppt_h</p:attrName>
                                        </p:attrNameLst>
                                      </p:cBhvr>
                                      <p:tavLst>
                                        <p:tav tm="0">
                                          <p:val>
                                            <p:strVal val="#ppt_h"/>
                                          </p:val>
                                        </p:tav>
                                        <p:tav tm="100000">
                                          <p:val>
                                            <p:strVal val="#ppt_h"/>
                                          </p:val>
                                        </p:tav>
                                      </p:tavLst>
                                    </p:anim>
                                    <p:animEffect transition="in" filter="fade">
                                      <p:cBhvr>
                                        <p:cTn id="9" dur="1000"/>
                                        <p:tgtEl>
                                          <p:spTgt spid="68610"/>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68611">
                                            <p:txEl>
                                              <p:pRg st="0" end="0"/>
                                            </p:txEl>
                                          </p:spTgt>
                                        </p:tgtEl>
                                        <p:attrNameLst>
                                          <p:attrName>style.visibility</p:attrName>
                                        </p:attrNameLst>
                                      </p:cBhvr>
                                      <p:to>
                                        <p:strVal val="visible"/>
                                      </p:to>
                                    </p:set>
                                    <p:anim calcmode="lin" valueType="num">
                                      <p:cBhvr>
                                        <p:cTn id="14" dur="1000" fill="hold"/>
                                        <p:tgtEl>
                                          <p:spTgt spid="68611">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68611">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6861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68611">
                                            <p:txEl>
                                              <p:pRg st="1" end="1"/>
                                            </p:txEl>
                                          </p:spTgt>
                                        </p:tgtEl>
                                        <p:attrNameLst>
                                          <p:attrName>style.visibility</p:attrName>
                                        </p:attrNameLst>
                                      </p:cBhvr>
                                      <p:to>
                                        <p:strVal val="visible"/>
                                      </p:to>
                                    </p:set>
                                    <p:anim calcmode="lin" valueType="num">
                                      <p:cBhvr>
                                        <p:cTn id="21" dur="1000" fill="hold"/>
                                        <p:tgtEl>
                                          <p:spTgt spid="68611">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68611">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68611">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68611">
                                            <p:txEl>
                                              <p:pRg st="2" end="2"/>
                                            </p:txEl>
                                          </p:spTgt>
                                        </p:tgtEl>
                                        <p:attrNameLst>
                                          <p:attrName>style.visibility</p:attrName>
                                        </p:attrNameLst>
                                      </p:cBhvr>
                                      <p:to>
                                        <p:strVal val="visible"/>
                                      </p:to>
                                    </p:set>
                                    <p:anim calcmode="lin" valueType="num">
                                      <p:cBhvr>
                                        <p:cTn id="28" dur="1000" fill="hold"/>
                                        <p:tgtEl>
                                          <p:spTgt spid="68611">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68611">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68611">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68611">
                                            <p:txEl>
                                              <p:pRg st="3" end="3"/>
                                            </p:txEl>
                                          </p:spTgt>
                                        </p:tgtEl>
                                        <p:attrNameLst>
                                          <p:attrName>style.visibility</p:attrName>
                                        </p:attrNameLst>
                                      </p:cBhvr>
                                      <p:to>
                                        <p:strVal val="visible"/>
                                      </p:to>
                                    </p:set>
                                    <p:anim calcmode="lin" valueType="num">
                                      <p:cBhvr>
                                        <p:cTn id="35" dur="1000" fill="hold"/>
                                        <p:tgtEl>
                                          <p:spTgt spid="68611">
                                            <p:txEl>
                                              <p:pRg st="3" end="3"/>
                                            </p:txEl>
                                          </p:spTgt>
                                        </p:tgtEl>
                                        <p:attrNameLst>
                                          <p:attrName>ppt_w</p:attrName>
                                        </p:attrNameLst>
                                      </p:cBhvr>
                                      <p:tavLst>
                                        <p:tav tm="0">
                                          <p:val>
                                            <p:strVal val="#ppt_w+.3"/>
                                          </p:val>
                                        </p:tav>
                                        <p:tav tm="100000">
                                          <p:val>
                                            <p:strVal val="#ppt_w"/>
                                          </p:val>
                                        </p:tav>
                                      </p:tavLst>
                                    </p:anim>
                                    <p:anim calcmode="lin" valueType="num">
                                      <p:cBhvr>
                                        <p:cTn id="36" dur="1000" fill="hold"/>
                                        <p:tgtEl>
                                          <p:spTgt spid="68611">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68611">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68611">
                                            <p:txEl>
                                              <p:pRg st="4" end="4"/>
                                            </p:txEl>
                                          </p:spTgt>
                                        </p:tgtEl>
                                        <p:attrNameLst>
                                          <p:attrName>style.visibility</p:attrName>
                                        </p:attrNameLst>
                                      </p:cBhvr>
                                      <p:to>
                                        <p:strVal val="visible"/>
                                      </p:to>
                                    </p:set>
                                    <p:anim calcmode="lin" valueType="num">
                                      <p:cBhvr>
                                        <p:cTn id="42" dur="1000" fill="hold"/>
                                        <p:tgtEl>
                                          <p:spTgt spid="68611">
                                            <p:txEl>
                                              <p:pRg st="4" end="4"/>
                                            </p:txEl>
                                          </p:spTgt>
                                        </p:tgtEl>
                                        <p:attrNameLst>
                                          <p:attrName>ppt_w</p:attrName>
                                        </p:attrNameLst>
                                      </p:cBhvr>
                                      <p:tavLst>
                                        <p:tav tm="0">
                                          <p:val>
                                            <p:strVal val="#ppt_w+.3"/>
                                          </p:val>
                                        </p:tav>
                                        <p:tav tm="100000">
                                          <p:val>
                                            <p:strVal val="#ppt_w"/>
                                          </p:val>
                                        </p:tav>
                                      </p:tavLst>
                                    </p:anim>
                                    <p:anim calcmode="lin" valueType="num">
                                      <p:cBhvr>
                                        <p:cTn id="43" dur="1000" fill="hold"/>
                                        <p:tgtEl>
                                          <p:spTgt spid="68611">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68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p:bldP spid="68611"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3794" name="Picture 9" descr="C:\Documents and Settings\sabbott\Local Settings\Temporary Internet Files\Content.IE5\3JIJQGTG\MPj04395790000[1].jpg"/>
          <p:cNvPicPr>
            <a:picLocks noChangeAspect="1" noChangeArrowheads="1"/>
          </p:cNvPicPr>
          <p:nvPr/>
        </p:nvPicPr>
        <p:blipFill>
          <a:blip r:embed="rId5" cstate="print">
            <a:lum bright="-2000" contrast="-34000"/>
          </a:blip>
          <a:srcRect/>
          <a:stretch>
            <a:fillRect/>
          </a:stretch>
        </p:blipFill>
        <p:spPr bwMode="auto">
          <a:xfrm>
            <a:off x="-26988" y="0"/>
            <a:ext cx="9170988" cy="6858000"/>
          </a:xfrm>
          <a:prstGeom prst="rect">
            <a:avLst/>
          </a:prstGeom>
          <a:noFill/>
          <a:ln w="9525">
            <a:noFill/>
            <a:miter lim="800000"/>
            <a:headEnd/>
            <a:tailEnd/>
          </a:ln>
        </p:spPr>
      </p:pic>
      <p:sp>
        <p:nvSpPr>
          <p:cNvPr id="107522" name="Rectangle 2"/>
          <p:cNvSpPr>
            <a:spLocks noGrp="1" noChangeArrowheads="1"/>
          </p:cNvSpPr>
          <p:nvPr>
            <p:ph type="title"/>
          </p:nvPr>
        </p:nvSpPr>
        <p:spPr>
          <a:xfrm>
            <a:off x="685800" y="152400"/>
            <a:ext cx="7772400" cy="1490663"/>
          </a:xfrm>
        </p:spPr>
        <p:txBody>
          <a:bodyPr/>
          <a:lstStyle/>
          <a:p>
            <a:r>
              <a:rPr lang="en-US" sz="5400" dirty="0" smtClean="0">
                <a:effectLst>
                  <a:outerShdw blurRad="38100" dist="38100" dir="2700000" algn="tl">
                    <a:srgbClr val="000000">
                      <a:alpha val="43137"/>
                    </a:srgbClr>
                  </a:outerShdw>
                </a:effectLst>
                <a:latin typeface="Comic Sans MS" pitchFamily="66" charset="0"/>
              </a:rPr>
              <a:t>HALLWAY PROCEDURES</a:t>
            </a:r>
          </a:p>
        </p:txBody>
      </p:sp>
      <p:sp>
        <p:nvSpPr>
          <p:cNvPr id="107523" name="Rectangle 3"/>
          <p:cNvSpPr>
            <a:spLocks noGrp="1" noChangeArrowheads="1"/>
          </p:cNvSpPr>
          <p:nvPr>
            <p:ph type="body" idx="1"/>
          </p:nvPr>
        </p:nvSpPr>
        <p:spPr>
          <a:xfrm>
            <a:off x="304800" y="1447800"/>
            <a:ext cx="7772400" cy="4953000"/>
          </a:xfrm>
        </p:spPr>
        <p:txBody>
          <a:bodyPr/>
          <a:lstStyle/>
          <a:p>
            <a:pPr>
              <a:lnSpc>
                <a:spcPct val="85000"/>
              </a:lnSpc>
            </a:pPr>
            <a:r>
              <a:rPr lang="en-US" sz="3200" b="1" dirty="0" smtClean="0">
                <a:solidFill>
                  <a:srgbClr val="000000"/>
                </a:solidFill>
              </a:rPr>
              <a:t>Always have a hall pass</a:t>
            </a:r>
          </a:p>
          <a:p>
            <a:pPr>
              <a:lnSpc>
                <a:spcPct val="85000"/>
              </a:lnSpc>
            </a:pPr>
            <a:r>
              <a:rPr lang="en-US" sz="3200" b="1" dirty="0" smtClean="0">
                <a:solidFill>
                  <a:srgbClr val="000000"/>
                </a:solidFill>
              </a:rPr>
              <a:t>Take care of business between classes!!!</a:t>
            </a:r>
          </a:p>
          <a:p>
            <a:pPr lvl="1">
              <a:lnSpc>
                <a:spcPct val="85000"/>
              </a:lnSpc>
            </a:pPr>
            <a:r>
              <a:rPr lang="en-US" sz="2400" b="1" dirty="0" smtClean="0">
                <a:solidFill>
                  <a:srgbClr val="000000"/>
                </a:solidFill>
              </a:rPr>
              <a:t>Stop at your locker and get everything you need.</a:t>
            </a:r>
          </a:p>
          <a:p>
            <a:pPr lvl="1">
              <a:lnSpc>
                <a:spcPct val="85000"/>
              </a:lnSpc>
            </a:pPr>
            <a:r>
              <a:rPr lang="en-US" sz="2400" b="1" dirty="0" smtClean="0">
                <a:solidFill>
                  <a:srgbClr val="000000"/>
                </a:solidFill>
              </a:rPr>
              <a:t>DO NOT use anyone else’s locker.</a:t>
            </a:r>
          </a:p>
          <a:p>
            <a:pPr lvl="1">
              <a:lnSpc>
                <a:spcPct val="85000"/>
              </a:lnSpc>
            </a:pPr>
            <a:r>
              <a:rPr lang="en-US" sz="2400" b="1" dirty="0" smtClean="0">
                <a:solidFill>
                  <a:srgbClr val="000000"/>
                </a:solidFill>
              </a:rPr>
              <a:t>Use the restroom and get a drink on      your way down the hall.</a:t>
            </a:r>
          </a:p>
          <a:p>
            <a:pPr>
              <a:lnSpc>
                <a:spcPct val="85000"/>
              </a:lnSpc>
            </a:pPr>
            <a:r>
              <a:rPr lang="en-US" sz="3200" b="1" dirty="0" smtClean="0">
                <a:solidFill>
                  <a:srgbClr val="000000"/>
                </a:solidFill>
              </a:rPr>
              <a:t>No horseplay in the hallway!</a:t>
            </a:r>
          </a:p>
          <a:p>
            <a:pPr>
              <a:lnSpc>
                <a:spcPct val="85000"/>
              </a:lnSpc>
            </a:pPr>
            <a:r>
              <a:rPr lang="en-US" sz="3200" b="1" dirty="0" smtClean="0">
                <a:solidFill>
                  <a:srgbClr val="000000"/>
                </a:solidFill>
              </a:rPr>
              <a:t>No meandering and lollygagging! </a:t>
            </a:r>
          </a:p>
          <a:p>
            <a:pPr>
              <a:lnSpc>
                <a:spcPct val="85000"/>
              </a:lnSpc>
            </a:pPr>
            <a:r>
              <a:rPr lang="en-US" sz="3200" b="1" dirty="0" smtClean="0">
                <a:solidFill>
                  <a:srgbClr val="000000"/>
                </a:solidFill>
              </a:rPr>
              <a:t>Get to class on time!</a:t>
            </a:r>
          </a:p>
        </p:txBody>
      </p:sp>
      <p:pic>
        <p:nvPicPr>
          <p:cNvPr id="33797" name="Picture 4" descr="j0318111"/>
          <p:cNvPicPr>
            <a:picLocks noChangeAspect="1" noChangeArrowheads="1" noCrop="1"/>
          </p:cNvPicPr>
          <p:nvPr/>
        </p:nvPicPr>
        <p:blipFill>
          <a:blip r:embed="rId6" cstate="print"/>
          <a:srcRect/>
          <a:stretch>
            <a:fillRect/>
          </a:stretch>
        </p:blipFill>
        <p:spPr bwMode="auto">
          <a:xfrm>
            <a:off x="7391400" y="3352800"/>
            <a:ext cx="1371600" cy="1066800"/>
          </a:xfrm>
          <a:prstGeom prst="rect">
            <a:avLst/>
          </a:prstGeom>
          <a:noFill/>
          <a:ln w="9525">
            <a:noFill/>
            <a:miter lim="800000"/>
            <a:headEnd/>
            <a:tailEnd/>
          </a:ln>
        </p:spPr>
      </p:pic>
      <p:pic>
        <p:nvPicPr>
          <p:cNvPr id="33798" name="Picture 5" descr="wb01074_"/>
          <p:cNvPicPr>
            <a:picLocks noChangeAspect="1" noChangeArrowheads="1"/>
          </p:cNvPicPr>
          <p:nvPr/>
        </p:nvPicPr>
        <p:blipFill>
          <a:blip r:embed="rId7" cstate="print"/>
          <a:srcRect/>
          <a:stretch>
            <a:fillRect/>
          </a:stretch>
        </p:blipFill>
        <p:spPr bwMode="auto">
          <a:xfrm>
            <a:off x="0" y="3581400"/>
            <a:ext cx="685800" cy="685800"/>
          </a:xfrm>
          <a:prstGeom prst="rect">
            <a:avLst/>
          </a:prstGeom>
          <a:noFill/>
          <a:ln w="9525">
            <a:noFill/>
            <a:miter lim="800000"/>
            <a:headEnd/>
            <a:tailEnd/>
          </a:ln>
        </p:spPr>
      </p:pic>
      <p:pic>
        <p:nvPicPr>
          <p:cNvPr id="33799" name="Picture 7" descr="j0233266"/>
          <p:cNvPicPr>
            <a:picLocks noChangeAspect="1" noChangeArrowheads="1"/>
          </p:cNvPicPr>
          <p:nvPr/>
        </p:nvPicPr>
        <p:blipFill>
          <a:blip r:embed="rId8" cstate="print"/>
          <a:srcRect/>
          <a:stretch>
            <a:fillRect/>
          </a:stretch>
        </p:blipFill>
        <p:spPr bwMode="auto">
          <a:xfrm>
            <a:off x="6248400" y="3886200"/>
            <a:ext cx="2641600" cy="2390775"/>
          </a:xfrm>
          <a:prstGeom prst="rect">
            <a:avLst/>
          </a:prstGeom>
          <a:noFill/>
          <a:ln w="9525">
            <a:noFill/>
            <a:miter lim="800000"/>
            <a:headEnd/>
            <a:tailEnd/>
          </a:ln>
        </p:spPr>
      </p:pic>
      <p:pic>
        <p:nvPicPr>
          <p:cNvPr id="33800" name="Picture 9" descr="bd06037_"/>
          <p:cNvPicPr>
            <a:picLocks noChangeAspect="1" noChangeArrowheads="1"/>
          </p:cNvPicPr>
          <p:nvPr/>
        </p:nvPicPr>
        <p:blipFill>
          <a:blip r:embed="rId9" cstate="print"/>
          <a:srcRect/>
          <a:stretch>
            <a:fillRect/>
          </a:stretch>
        </p:blipFill>
        <p:spPr bwMode="auto">
          <a:xfrm>
            <a:off x="0" y="2971800"/>
            <a:ext cx="685800" cy="579438"/>
          </a:xfrm>
          <a:prstGeom prst="rect">
            <a:avLst/>
          </a:prstGeom>
          <a:noFill/>
          <a:ln w="9525">
            <a:noFill/>
            <a:miter lim="800000"/>
            <a:headEnd/>
            <a:tailEnd/>
          </a:ln>
        </p:spPr>
      </p:pic>
      <p:pic>
        <p:nvPicPr>
          <p:cNvPr id="9" name="MS900074838[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10" cstate="print"/>
          <a:stretch>
            <a:fillRect/>
          </a:stretch>
        </p:blipFill>
        <p:spPr>
          <a:xfrm>
            <a:off x="4419600" y="3276600"/>
            <a:ext cx="304800" cy="304800"/>
          </a:xfrm>
          <a:prstGeom prst="rect">
            <a:avLst/>
          </a:prstGeom>
        </p:spPr>
      </p:pic>
      <p:pic>
        <p:nvPicPr>
          <p:cNvPr id="10" name="MS900074838[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11" cstate="print"/>
          <a:stretch>
            <a:fillRect/>
          </a:stretch>
        </p:blipFill>
        <p:spPr>
          <a:xfrm>
            <a:off x="4419600" y="3276600"/>
            <a:ext cx="304800" cy="304800"/>
          </a:xfrm>
          <a:prstGeom prst="rect">
            <a:avLst/>
          </a:prstGeom>
        </p:spPr>
      </p:pic>
    </p:spTree>
    <p:custDataLst>
      <p:tags r:id="rId1"/>
    </p:custDataLst>
  </p:cSld>
  <p:clrMapOvr>
    <a:masterClrMapping/>
  </p:clrMapOvr>
  <p:transition xmlns:p14="http://schemas.microsoft.com/office/powerpoint/2010/main">
    <p:comb/>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07522"/>
                                        </p:tgtEl>
                                        <p:attrNameLst>
                                          <p:attrName>style.visibility</p:attrName>
                                        </p:attrNameLst>
                                      </p:cBhvr>
                                      <p:to>
                                        <p:strVal val="visible"/>
                                      </p:to>
                                    </p:set>
                                    <p:animEffect transition="in" filter="fade">
                                      <p:cBhvr>
                                        <p:cTn id="7" dur="800" decel="100000"/>
                                        <p:tgtEl>
                                          <p:spTgt spid="107522"/>
                                        </p:tgtEl>
                                      </p:cBhvr>
                                    </p:animEffect>
                                    <p:anim calcmode="lin" valueType="num">
                                      <p:cBhvr>
                                        <p:cTn id="8" dur="800" decel="100000" fill="hold"/>
                                        <p:tgtEl>
                                          <p:spTgt spid="107522"/>
                                        </p:tgtEl>
                                        <p:attrNameLst>
                                          <p:attrName>style.rotation</p:attrName>
                                        </p:attrNameLst>
                                      </p:cBhvr>
                                      <p:tavLst>
                                        <p:tav tm="0">
                                          <p:val>
                                            <p:fltVal val="-90"/>
                                          </p:val>
                                        </p:tav>
                                        <p:tav tm="100000">
                                          <p:val>
                                            <p:fltVal val="0"/>
                                          </p:val>
                                        </p:tav>
                                      </p:tavLst>
                                    </p:anim>
                                    <p:anim calcmode="lin" valueType="num">
                                      <p:cBhvr>
                                        <p:cTn id="9" dur="800" decel="100000" fill="hold"/>
                                        <p:tgtEl>
                                          <p:spTgt spid="107522"/>
                                        </p:tgtEl>
                                        <p:attrNameLst>
                                          <p:attrName>ppt_x</p:attrName>
                                        </p:attrNameLst>
                                      </p:cBhvr>
                                      <p:tavLst>
                                        <p:tav tm="0">
                                          <p:val>
                                            <p:strVal val="#ppt_x+0.4"/>
                                          </p:val>
                                        </p:tav>
                                        <p:tav tm="100000">
                                          <p:val>
                                            <p:strVal val="#ppt_x-0.05"/>
                                          </p:val>
                                        </p:tav>
                                      </p:tavLst>
                                    </p:anim>
                                    <p:anim calcmode="lin" valueType="num">
                                      <p:cBhvr>
                                        <p:cTn id="10" dur="800" decel="100000" fill="hold"/>
                                        <p:tgtEl>
                                          <p:spTgt spid="10752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752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752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07523">
                                            <p:txEl>
                                              <p:pRg st="0" end="0"/>
                                            </p:txEl>
                                          </p:spTgt>
                                        </p:tgtEl>
                                        <p:attrNameLst>
                                          <p:attrName>style.visibility</p:attrName>
                                        </p:attrNameLst>
                                      </p:cBhvr>
                                      <p:to>
                                        <p:strVal val="visible"/>
                                      </p:to>
                                    </p:set>
                                    <p:animEffect transition="in" filter="fade">
                                      <p:cBhvr>
                                        <p:cTn id="17" dur="1000"/>
                                        <p:tgtEl>
                                          <p:spTgt spid="107523">
                                            <p:txEl>
                                              <p:pRg st="0" end="0"/>
                                            </p:txEl>
                                          </p:spTgt>
                                        </p:tgtEl>
                                      </p:cBhvr>
                                    </p:animEffect>
                                    <p:anim calcmode="lin" valueType="num">
                                      <p:cBhvr>
                                        <p:cTn id="18" dur="1000" fill="hold"/>
                                        <p:tgtEl>
                                          <p:spTgt spid="10752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075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07523">
                                            <p:txEl>
                                              <p:pRg st="1" end="1"/>
                                            </p:txEl>
                                          </p:spTgt>
                                        </p:tgtEl>
                                        <p:attrNameLst>
                                          <p:attrName>style.visibility</p:attrName>
                                        </p:attrNameLst>
                                      </p:cBhvr>
                                      <p:to>
                                        <p:strVal val="visible"/>
                                      </p:to>
                                    </p:set>
                                    <p:animEffect transition="in" filter="fade">
                                      <p:cBhvr>
                                        <p:cTn id="24" dur="1000"/>
                                        <p:tgtEl>
                                          <p:spTgt spid="107523">
                                            <p:txEl>
                                              <p:pRg st="1" end="1"/>
                                            </p:txEl>
                                          </p:spTgt>
                                        </p:tgtEl>
                                      </p:cBhvr>
                                    </p:animEffect>
                                    <p:anim calcmode="lin" valueType="num">
                                      <p:cBhvr>
                                        <p:cTn id="25" dur="1000" fill="hold"/>
                                        <p:tgtEl>
                                          <p:spTgt spid="10752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07523">
                                            <p:txEl>
                                              <p:pRg st="1" end="1"/>
                                            </p:txEl>
                                          </p:spTgt>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107523">
                                            <p:txEl>
                                              <p:pRg st="2" end="2"/>
                                            </p:txEl>
                                          </p:spTgt>
                                        </p:tgtEl>
                                        <p:attrNameLst>
                                          <p:attrName>style.visibility</p:attrName>
                                        </p:attrNameLst>
                                      </p:cBhvr>
                                      <p:to>
                                        <p:strVal val="visible"/>
                                      </p:to>
                                    </p:set>
                                    <p:animEffect transition="in" filter="fade">
                                      <p:cBhvr>
                                        <p:cTn id="29" dur="1000"/>
                                        <p:tgtEl>
                                          <p:spTgt spid="107523">
                                            <p:txEl>
                                              <p:pRg st="2" end="2"/>
                                            </p:txEl>
                                          </p:spTgt>
                                        </p:tgtEl>
                                      </p:cBhvr>
                                    </p:animEffect>
                                    <p:anim calcmode="lin" valueType="num">
                                      <p:cBhvr>
                                        <p:cTn id="30" dur="1000" fill="hold"/>
                                        <p:tgtEl>
                                          <p:spTgt spid="10752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107523">
                                            <p:txEl>
                                              <p:pRg st="2" end="2"/>
                                            </p:txEl>
                                          </p:spTgt>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107523">
                                            <p:txEl>
                                              <p:pRg st="3" end="3"/>
                                            </p:txEl>
                                          </p:spTgt>
                                        </p:tgtEl>
                                        <p:attrNameLst>
                                          <p:attrName>style.visibility</p:attrName>
                                        </p:attrNameLst>
                                      </p:cBhvr>
                                      <p:to>
                                        <p:strVal val="visible"/>
                                      </p:to>
                                    </p:set>
                                    <p:animEffect transition="in" filter="fade">
                                      <p:cBhvr>
                                        <p:cTn id="34" dur="1000"/>
                                        <p:tgtEl>
                                          <p:spTgt spid="107523">
                                            <p:txEl>
                                              <p:pRg st="3" end="3"/>
                                            </p:txEl>
                                          </p:spTgt>
                                        </p:tgtEl>
                                      </p:cBhvr>
                                    </p:animEffect>
                                    <p:anim calcmode="lin" valueType="num">
                                      <p:cBhvr>
                                        <p:cTn id="35" dur="1000" fill="hold"/>
                                        <p:tgtEl>
                                          <p:spTgt spid="10752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107523">
                                            <p:txEl>
                                              <p:pRg st="3" end="3"/>
                                            </p:txEl>
                                          </p:spTgt>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07523">
                                            <p:txEl>
                                              <p:pRg st="4" end="4"/>
                                            </p:txEl>
                                          </p:spTgt>
                                        </p:tgtEl>
                                        <p:attrNameLst>
                                          <p:attrName>style.visibility</p:attrName>
                                        </p:attrNameLst>
                                      </p:cBhvr>
                                      <p:to>
                                        <p:strVal val="visible"/>
                                      </p:to>
                                    </p:set>
                                    <p:animEffect transition="in" filter="fade">
                                      <p:cBhvr>
                                        <p:cTn id="39" dur="1000"/>
                                        <p:tgtEl>
                                          <p:spTgt spid="107523">
                                            <p:txEl>
                                              <p:pRg st="4" end="4"/>
                                            </p:txEl>
                                          </p:spTgt>
                                        </p:tgtEl>
                                      </p:cBhvr>
                                    </p:animEffect>
                                    <p:anim calcmode="lin" valueType="num">
                                      <p:cBhvr>
                                        <p:cTn id="40" dur="1000" fill="hold"/>
                                        <p:tgtEl>
                                          <p:spTgt spid="107523">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10752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107523">
                                            <p:txEl>
                                              <p:pRg st="5" end="5"/>
                                            </p:txEl>
                                          </p:spTgt>
                                        </p:tgtEl>
                                        <p:attrNameLst>
                                          <p:attrName>style.visibility</p:attrName>
                                        </p:attrNameLst>
                                      </p:cBhvr>
                                      <p:to>
                                        <p:strVal val="visible"/>
                                      </p:to>
                                    </p:set>
                                    <p:animEffect transition="in" filter="fade">
                                      <p:cBhvr>
                                        <p:cTn id="46" dur="1000"/>
                                        <p:tgtEl>
                                          <p:spTgt spid="107523">
                                            <p:txEl>
                                              <p:pRg st="5" end="5"/>
                                            </p:txEl>
                                          </p:spTgt>
                                        </p:tgtEl>
                                      </p:cBhvr>
                                    </p:animEffect>
                                    <p:anim calcmode="lin" valueType="num">
                                      <p:cBhvr>
                                        <p:cTn id="47" dur="1000" fill="hold"/>
                                        <p:tgtEl>
                                          <p:spTgt spid="107523">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07523">
                                            <p:txEl>
                                              <p:pRg st="5" end="5"/>
                                            </p:txEl>
                                          </p:spTgt>
                                        </p:tgtEl>
                                        <p:attrNameLst>
                                          <p:attrName>ppt_y</p:attrName>
                                        </p:attrNameLst>
                                      </p:cBhvr>
                                      <p:tavLst>
                                        <p:tav tm="0">
                                          <p:val>
                                            <p:strVal val="#ppt_y-.1"/>
                                          </p:val>
                                        </p:tav>
                                        <p:tav tm="100000">
                                          <p:val>
                                            <p:strVal val="#ppt_y"/>
                                          </p:val>
                                        </p:tav>
                                      </p:tavLst>
                                    </p:anim>
                                  </p:childTnLst>
                                </p:cTn>
                              </p:par>
                              <p:par>
                                <p:cTn id="49" presetID="1" presetClass="mediacall" presetSubtype="0" fill="hold" nodeType="withEffect">
                                  <p:stCondLst>
                                    <p:cond delay="0"/>
                                  </p:stCondLst>
                                  <p:childTnLst>
                                    <p:cmd type="call" cmd="playFrom(0.0)">
                                      <p:cBhvr>
                                        <p:cTn id="50" dur="1452" fill="hold"/>
                                        <p:tgtEl>
                                          <p:spTgt spid="9"/>
                                        </p:tgtEl>
                                      </p:cBhvr>
                                    </p:cmd>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107523">
                                            <p:txEl>
                                              <p:pRg st="6" end="6"/>
                                            </p:txEl>
                                          </p:spTgt>
                                        </p:tgtEl>
                                        <p:attrNameLst>
                                          <p:attrName>style.visibility</p:attrName>
                                        </p:attrNameLst>
                                      </p:cBhvr>
                                      <p:to>
                                        <p:strVal val="visible"/>
                                      </p:to>
                                    </p:set>
                                    <p:animEffect transition="in" filter="fade">
                                      <p:cBhvr>
                                        <p:cTn id="55" dur="1000"/>
                                        <p:tgtEl>
                                          <p:spTgt spid="107523">
                                            <p:txEl>
                                              <p:pRg st="6" end="6"/>
                                            </p:txEl>
                                          </p:spTgt>
                                        </p:tgtEl>
                                      </p:cBhvr>
                                    </p:animEffect>
                                    <p:anim calcmode="lin" valueType="num">
                                      <p:cBhvr>
                                        <p:cTn id="56" dur="1000" fill="hold"/>
                                        <p:tgtEl>
                                          <p:spTgt spid="107523">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10752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grpId="0" nodeType="clickEffect">
                                  <p:stCondLst>
                                    <p:cond delay="0"/>
                                  </p:stCondLst>
                                  <p:childTnLst>
                                    <p:set>
                                      <p:cBhvr>
                                        <p:cTn id="61" dur="1" fill="hold">
                                          <p:stCondLst>
                                            <p:cond delay="0"/>
                                          </p:stCondLst>
                                        </p:cTn>
                                        <p:tgtEl>
                                          <p:spTgt spid="107523">
                                            <p:txEl>
                                              <p:pRg st="7" end="7"/>
                                            </p:txEl>
                                          </p:spTgt>
                                        </p:tgtEl>
                                        <p:attrNameLst>
                                          <p:attrName>style.visibility</p:attrName>
                                        </p:attrNameLst>
                                      </p:cBhvr>
                                      <p:to>
                                        <p:strVal val="visible"/>
                                      </p:to>
                                    </p:set>
                                    <p:animEffect transition="in" filter="fade">
                                      <p:cBhvr>
                                        <p:cTn id="62" dur="1000"/>
                                        <p:tgtEl>
                                          <p:spTgt spid="107523">
                                            <p:txEl>
                                              <p:pRg st="7" end="7"/>
                                            </p:txEl>
                                          </p:spTgt>
                                        </p:tgtEl>
                                      </p:cBhvr>
                                    </p:animEffect>
                                    <p:anim calcmode="lin" valueType="num">
                                      <p:cBhvr>
                                        <p:cTn id="63" dur="1000" fill="hold"/>
                                        <p:tgtEl>
                                          <p:spTgt spid="107523">
                                            <p:txEl>
                                              <p:pRg st="7" end="7"/>
                                            </p:txEl>
                                          </p:spTgt>
                                        </p:tgtEl>
                                        <p:attrNameLst>
                                          <p:attrName>ppt_x</p:attrName>
                                        </p:attrNameLst>
                                      </p:cBhvr>
                                      <p:tavLst>
                                        <p:tav tm="0">
                                          <p:val>
                                            <p:strVal val="#ppt_x"/>
                                          </p:val>
                                        </p:tav>
                                        <p:tav tm="100000">
                                          <p:val>
                                            <p:strVal val="#ppt_x"/>
                                          </p:val>
                                        </p:tav>
                                      </p:tavLst>
                                    </p:anim>
                                    <p:anim calcmode="lin" valueType="num">
                                      <p:cBhvr>
                                        <p:cTn id="64" dur="1000" fill="hold"/>
                                        <p:tgtEl>
                                          <p:spTgt spid="10752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65"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p:cTn id="66"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bldLst>
      <p:bldP spid="107522" grpId="0"/>
      <p:bldP spid="10752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MS900069456[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7391400" y="0"/>
            <a:ext cx="304800" cy="304800"/>
          </a:xfrm>
          <a:prstGeom prst="rect">
            <a:avLst/>
          </a:prstGeom>
        </p:spPr>
      </p:pic>
      <p:pic>
        <p:nvPicPr>
          <p:cNvPr id="34818" name="Picture 4" descr="C:\Documents and Settings\sabbott\Local Settings\Temporary Internet Files\Content.IE5\0LIFC1EF\MCj04044370000[1].wmf"/>
          <p:cNvPicPr>
            <a:picLocks noChangeAspect="1" noChangeArrowheads="1"/>
          </p:cNvPicPr>
          <p:nvPr/>
        </p:nvPicPr>
        <p:blipFill>
          <a:blip r:embed="rId7" cstate="print"/>
          <a:srcRect/>
          <a:stretch>
            <a:fillRect/>
          </a:stretch>
        </p:blipFill>
        <p:spPr bwMode="auto">
          <a:xfrm>
            <a:off x="7110413" y="0"/>
            <a:ext cx="2033587" cy="1981200"/>
          </a:xfrm>
          <a:prstGeom prst="rect">
            <a:avLst/>
          </a:prstGeom>
          <a:noFill/>
          <a:ln w="9525">
            <a:noFill/>
            <a:miter lim="800000"/>
            <a:headEnd/>
            <a:tailEnd/>
          </a:ln>
        </p:spPr>
      </p:pic>
      <p:sp>
        <p:nvSpPr>
          <p:cNvPr id="76802" name="Rectangle 2"/>
          <p:cNvSpPr>
            <a:spLocks noGrp="1" noChangeArrowheads="1"/>
          </p:cNvSpPr>
          <p:nvPr>
            <p:ph type="title"/>
          </p:nvPr>
        </p:nvSpPr>
        <p:spPr>
          <a:xfrm>
            <a:off x="228600" y="228600"/>
            <a:ext cx="7010400" cy="1109663"/>
          </a:xfrm>
        </p:spPr>
        <p:txBody>
          <a:bodyPr/>
          <a:lstStyle/>
          <a:p>
            <a:pPr>
              <a:defRPr/>
            </a:pPr>
            <a:r>
              <a:rPr lang="en-US" dirty="0" smtClean="0">
                <a:effectLst>
                  <a:outerShdw blurRad="38100" dist="38100" dir="2700000" algn="tl">
                    <a:srgbClr val="000000">
                      <a:alpha val="43137"/>
                    </a:srgbClr>
                  </a:outerShdw>
                </a:effectLst>
                <a:latin typeface="+mn-lt"/>
              </a:rPr>
              <a:t>END OF CLASS</a:t>
            </a:r>
          </a:p>
        </p:txBody>
      </p:sp>
      <p:sp>
        <p:nvSpPr>
          <p:cNvPr id="76803" name="Rectangle 3"/>
          <p:cNvSpPr>
            <a:spLocks noGrp="1" noChangeArrowheads="1"/>
          </p:cNvSpPr>
          <p:nvPr>
            <p:ph type="body" idx="1"/>
          </p:nvPr>
        </p:nvSpPr>
        <p:spPr>
          <a:xfrm>
            <a:off x="381000" y="1295400"/>
            <a:ext cx="8305800" cy="5029200"/>
          </a:xfrm>
        </p:spPr>
        <p:txBody>
          <a:bodyPr/>
          <a:lstStyle/>
          <a:p>
            <a:r>
              <a:rPr lang="en-US" sz="4000" dirty="0" smtClean="0">
                <a:solidFill>
                  <a:srgbClr val="FF3300"/>
                </a:solidFill>
              </a:rPr>
              <a:t>Work until the bell rings.</a:t>
            </a:r>
          </a:p>
          <a:p>
            <a:pPr>
              <a:buFontTx/>
              <a:buNone/>
            </a:pPr>
            <a:endParaRPr lang="en-US" sz="4000" dirty="0" smtClean="0">
              <a:solidFill>
                <a:srgbClr val="FF3300"/>
              </a:solidFill>
            </a:endParaRPr>
          </a:p>
          <a:p>
            <a:r>
              <a:rPr lang="en-US" sz="4000" dirty="0" smtClean="0">
                <a:solidFill>
                  <a:schemeClr val="accent2"/>
                </a:solidFill>
              </a:rPr>
              <a:t>Make sure you know your homework assignment, and record it in your planner.</a:t>
            </a:r>
          </a:p>
          <a:p>
            <a:endParaRPr lang="en-US" sz="4000" dirty="0" smtClean="0">
              <a:solidFill>
                <a:schemeClr val="accent2"/>
              </a:solidFill>
            </a:endParaRPr>
          </a:p>
          <a:p>
            <a:r>
              <a:rPr lang="en-US" sz="4000" dirty="0" smtClean="0">
                <a:solidFill>
                  <a:srgbClr val="009900"/>
                </a:solidFill>
              </a:rPr>
              <a:t>Class is over when I dismiss you.</a:t>
            </a:r>
          </a:p>
          <a:p>
            <a:endParaRPr lang="en-US" sz="4000" dirty="0" smtClean="0">
              <a:solidFill>
                <a:srgbClr val="009900"/>
              </a:solidFill>
            </a:endParaRPr>
          </a:p>
          <a:p>
            <a:r>
              <a:rPr lang="en-US" sz="4000" dirty="0" smtClean="0">
                <a:solidFill>
                  <a:srgbClr val="000000"/>
                </a:solidFill>
              </a:rPr>
              <a:t>Leave the classroom in an orderly manner—don’t run over anyone!</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6802"/>
                                        </p:tgtEl>
                                        <p:attrNameLst>
                                          <p:attrName>style.visibility</p:attrName>
                                        </p:attrNameLst>
                                      </p:cBhvr>
                                      <p:to>
                                        <p:strVal val="visible"/>
                                      </p:to>
                                    </p:set>
                                    <p:anim calcmode="lin" valueType="num">
                                      <p:cBhvr>
                                        <p:cTn id="7" dur="500" fill="hold"/>
                                        <p:tgtEl>
                                          <p:spTgt spid="76802"/>
                                        </p:tgtEl>
                                        <p:attrNameLst>
                                          <p:attrName>ppt_w</p:attrName>
                                        </p:attrNameLst>
                                      </p:cBhvr>
                                      <p:tavLst>
                                        <p:tav tm="0">
                                          <p:val>
                                            <p:fltVal val="0"/>
                                          </p:val>
                                        </p:tav>
                                        <p:tav tm="100000">
                                          <p:val>
                                            <p:strVal val="#ppt_w"/>
                                          </p:val>
                                        </p:tav>
                                      </p:tavLst>
                                    </p:anim>
                                    <p:anim calcmode="lin" valueType="num">
                                      <p:cBhvr>
                                        <p:cTn id="8" dur="500" fill="hold"/>
                                        <p:tgtEl>
                                          <p:spTgt spid="76802"/>
                                        </p:tgtEl>
                                        <p:attrNameLst>
                                          <p:attrName>ppt_h</p:attrName>
                                        </p:attrNameLst>
                                      </p:cBhvr>
                                      <p:tavLst>
                                        <p:tav tm="0">
                                          <p:val>
                                            <p:fltVal val="0"/>
                                          </p:val>
                                        </p:tav>
                                        <p:tav tm="100000">
                                          <p:val>
                                            <p:strVal val="#ppt_h"/>
                                          </p:val>
                                        </p:tav>
                                      </p:tavLst>
                                    </p:anim>
                                    <p:animEffect transition="in" filter="fade">
                                      <p:cBhvr>
                                        <p:cTn id="9" dur="500"/>
                                        <p:tgtEl>
                                          <p:spTgt spid="76802"/>
                                        </p:tgtEl>
                                      </p:cBhvr>
                                    </p:animEffect>
                                  </p:childTnLst>
                                </p:cTn>
                              </p:par>
                              <p:par>
                                <p:cTn id="10" presetID="1" presetClass="mediacall" presetSubtype="0" fill="hold" nodeType="withEffect">
                                  <p:stCondLst>
                                    <p:cond delay="0"/>
                                  </p:stCondLst>
                                  <p:childTnLst>
                                    <p:cmd type="call" cmd="playFrom(0.0)">
                                      <p:cBhvr>
                                        <p:cTn id="11" dur="4128" fill="hold"/>
                                        <p:tgtEl>
                                          <p:spTgt spid="7"/>
                                        </p:tgtEl>
                                      </p:cBhvr>
                                    </p:cmd>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6803">
                                            <p:txEl>
                                              <p:pRg st="0" end="0"/>
                                            </p:txEl>
                                          </p:spTgt>
                                        </p:tgtEl>
                                        <p:attrNameLst>
                                          <p:attrName>style.visibility</p:attrName>
                                        </p:attrNameLst>
                                      </p:cBhvr>
                                      <p:to>
                                        <p:strVal val="visible"/>
                                      </p:to>
                                    </p:set>
                                    <p:animEffect transition="in" filter="fade">
                                      <p:cBhvr>
                                        <p:cTn id="16" dur="1000">
                                          <p:stCondLst>
                                            <p:cond delay="0"/>
                                          </p:stCondLst>
                                        </p:cTn>
                                        <p:tgtEl>
                                          <p:spTgt spid="7680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6803">
                                            <p:txEl>
                                              <p:pRg st="2" end="2"/>
                                            </p:txEl>
                                          </p:spTgt>
                                        </p:tgtEl>
                                        <p:attrNameLst>
                                          <p:attrName>style.visibility</p:attrName>
                                        </p:attrNameLst>
                                      </p:cBhvr>
                                      <p:to>
                                        <p:strVal val="visible"/>
                                      </p:to>
                                    </p:set>
                                    <p:animEffect transition="in" filter="fade">
                                      <p:cBhvr>
                                        <p:cTn id="21" dur="1000">
                                          <p:stCondLst>
                                            <p:cond delay="0"/>
                                          </p:stCondLst>
                                        </p:cTn>
                                        <p:tgtEl>
                                          <p:spTgt spid="7680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6803">
                                            <p:txEl>
                                              <p:pRg st="4" end="4"/>
                                            </p:txEl>
                                          </p:spTgt>
                                        </p:tgtEl>
                                        <p:attrNameLst>
                                          <p:attrName>style.visibility</p:attrName>
                                        </p:attrNameLst>
                                      </p:cBhvr>
                                      <p:to>
                                        <p:strVal val="visible"/>
                                      </p:to>
                                    </p:set>
                                    <p:animEffect transition="in" filter="fade">
                                      <p:cBhvr>
                                        <p:cTn id="26" dur="1000">
                                          <p:stCondLst>
                                            <p:cond delay="0"/>
                                          </p:stCondLst>
                                        </p:cTn>
                                        <p:tgtEl>
                                          <p:spTgt spid="7680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6803">
                                            <p:txEl>
                                              <p:pRg st="6" end="6"/>
                                            </p:txEl>
                                          </p:spTgt>
                                        </p:tgtEl>
                                        <p:attrNameLst>
                                          <p:attrName>style.visibility</p:attrName>
                                        </p:attrNameLst>
                                      </p:cBhvr>
                                      <p:to>
                                        <p:strVal val="visible"/>
                                      </p:to>
                                    </p:set>
                                    <p:animEffect transition="in" filter="fade">
                                      <p:cBhvr>
                                        <p:cTn id="31" dur="1000">
                                          <p:stCondLst>
                                            <p:cond delay="0"/>
                                          </p:stCondLst>
                                        </p:cTn>
                                        <p:tgtEl>
                                          <p:spTgt spid="768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32"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76802" grpId="0"/>
      <p:bldP spid="7680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5800" y="152400"/>
            <a:ext cx="7772400" cy="1490663"/>
          </a:xfrm>
        </p:spPr>
        <p:txBody>
          <a:bodyPr/>
          <a:lstStyle/>
          <a:p>
            <a:pPr>
              <a:defRPr/>
            </a:pPr>
            <a:r>
              <a:rPr lang="en-US" sz="4800" dirty="0" smtClean="0">
                <a:effectLst>
                  <a:outerShdw blurRad="38100" dist="38100" dir="2700000" algn="tl">
                    <a:srgbClr val="000000">
                      <a:alpha val="43137"/>
                    </a:srgbClr>
                  </a:outerShdw>
                </a:effectLst>
                <a:latin typeface="+mn-lt"/>
              </a:rPr>
              <a:t>EXPECTATIONS</a:t>
            </a:r>
            <a:br>
              <a:rPr lang="en-US" sz="4800" dirty="0" smtClean="0">
                <a:effectLst>
                  <a:outerShdw blurRad="38100" dist="38100" dir="2700000" algn="tl">
                    <a:srgbClr val="000000">
                      <a:alpha val="43137"/>
                    </a:srgbClr>
                  </a:outerShdw>
                </a:effectLst>
                <a:latin typeface="+mn-lt"/>
              </a:rPr>
            </a:br>
            <a:r>
              <a:rPr lang="en-US" sz="4800" dirty="0" smtClean="0">
                <a:effectLst>
                  <a:outerShdw blurRad="38100" dist="38100" dir="2700000" algn="tl">
                    <a:srgbClr val="000000">
                      <a:alpha val="43137"/>
                    </a:srgbClr>
                  </a:outerShdw>
                </a:effectLst>
                <a:latin typeface="+mn-lt"/>
              </a:rPr>
              <a:t>“That’s the Way to Be”</a:t>
            </a:r>
          </a:p>
        </p:txBody>
      </p:sp>
      <p:sp>
        <p:nvSpPr>
          <p:cNvPr id="71683" name="Rectangle 3"/>
          <p:cNvSpPr>
            <a:spLocks noGrp="1" noChangeArrowheads="1"/>
          </p:cNvSpPr>
          <p:nvPr>
            <p:ph type="body" idx="1"/>
          </p:nvPr>
        </p:nvSpPr>
        <p:spPr>
          <a:xfrm>
            <a:off x="685800" y="1828800"/>
            <a:ext cx="7772400" cy="5029200"/>
          </a:xfrm>
        </p:spPr>
        <p:txBody>
          <a:bodyPr/>
          <a:lstStyle/>
          <a:p>
            <a:r>
              <a:rPr lang="en-US" sz="3200" dirty="0" smtClean="0">
                <a:solidFill>
                  <a:schemeClr val="accent2"/>
                </a:solidFill>
              </a:rPr>
              <a:t>Be respectful to yourself and others</a:t>
            </a:r>
          </a:p>
          <a:p>
            <a:r>
              <a:rPr lang="en-US" sz="3200" dirty="0" smtClean="0">
                <a:solidFill>
                  <a:srgbClr val="FF3300"/>
                </a:solidFill>
              </a:rPr>
              <a:t>Be kind</a:t>
            </a:r>
          </a:p>
          <a:p>
            <a:r>
              <a:rPr lang="en-US" sz="3200" dirty="0" smtClean="0">
                <a:solidFill>
                  <a:srgbClr val="009900"/>
                </a:solidFill>
              </a:rPr>
              <a:t>Be prepared</a:t>
            </a:r>
          </a:p>
          <a:p>
            <a:r>
              <a:rPr lang="en-US" sz="3200" dirty="0" smtClean="0">
                <a:solidFill>
                  <a:srgbClr val="000000"/>
                </a:solidFill>
              </a:rPr>
              <a:t>Be responsible</a:t>
            </a:r>
          </a:p>
          <a:p>
            <a:r>
              <a:rPr lang="en-US" sz="3200" dirty="0" smtClean="0">
                <a:solidFill>
                  <a:schemeClr val="accent2"/>
                </a:solidFill>
              </a:rPr>
              <a:t>Be positive</a:t>
            </a:r>
          </a:p>
          <a:p>
            <a:r>
              <a:rPr lang="en-US" sz="3200" dirty="0" smtClean="0">
                <a:solidFill>
                  <a:srgbClr val="FF0000"/>
                </a:solidFill>
              </a:rPr>
              <a:t>Be courteous and helpful</a:t>
            </a:r>
          </a:p>
          <a:p>
            <a:r>
              <a:rPr lang="en-US" sz="3200" dirty="0" smtClean="0">
                <a:solidFill>
                  <a:srgbClr val="00B050"/>
                </a:solidFill>
              </a:rPr>
              <a:t>Be a productive and cooperative member of our classroom community</a:t>
            </a:r>
          </a:p>
          <a:p>
            <a:r>
              <a:rPr lang="en-US" sz="3200" dirty="0" smtClean="0">
                <a:solidFill>
                  <a:schemeClr val="tx1"/>
                </a:solidFill>
              </a:rPr>
              <a:t>Keep hands, feet, and objects to yourself</a:t>
            </a:r>
          </a:p>
          <a:p>
            <a:r>
              <a:rPr lang="en-US" sz="3200" dirty="0" smtClean="0">
                <a:solidFill>
                  <a:schemeClr val="accent2"/>
                </a:solidFill>
              </a:rPr>
              <a:t>Treat others the way you want to be treated</a:t>
            </a:r>
          </a:p>
          <a:p>
            <a:endParaRPr lang="en-US" sz="3200" dirty="0" smtClean="0"/>
          </a:p>
        </p:txBody>
      </p:sp>
      <p:pic>
        <p:nvPicPr>
          <p:cNvPr id="35845" name="Picture 7" descr="C:\Documents and Settings\sabbott\Local Settings\Temporary Internet Files\Content.IE5\0LIFC1EF\MCAN00226_0000[1].wmf"/>
          <p:cNvPicPr>
            <a:picLocks noChangeAspect="1" noChangeArrowheads="1"/>
          </p:cNvPicPr>
          <p:nvPr/>
        </p:nvPicPr>
        <p:blipFill>
          <a:blip r:embed="rId5" cstate="print"/>
          <a:srcRect/>
          <a:stretch>
            <a:fillRect/>
          </a:stretch>
        </p:blipFill>
        <p:spPr bwMode="auto">
          <a:xfrm>
            <a:off x="5638800" y="2057400"/>
            <a:ext cx="2568575" cy="2503488"/>
          </a:xfrm>
          <a:prstGeom prst="rect">
            <a:avLst/>
          </a:prstGeom>
          <a:noFill/>
          <a:ln w="9525">
            <a:noFill/>
            <a:miter lim="800000"/>
            <a:headEnd/>
            <a:tailEnd/>
          </a:ln>
        </p:spPr>
      </p:pic>
      <p:pic>
        <p:nvPicPr>
          <p:cNvPr id="6" name="MS900441646[1].wav">
            <a:hlinkClick r:id="" action="ppaction://media"/>
          </p:cNvPr>
          <p:cNvPicPr>
            <a:picLocks noRot="1" noChangeAspect="1"/>
          </p:cNvPicPr>
          <p:nvPr>
            <a:audioFile r:link="rId3"/>
            <p:extLst>
              <p:ext uri="{DAA4B4D4-6D71-4841-9C94-3DE7FCFB9230}">
                <p14:media xmlns:p14="http://schemas.microsoft.com/office/powerpoint/2010/main" r:link="rId2"/>
              </p:ext>
            </p:extLst>
          </p:nvPr>
        </p:nvPicPr>
        <p:blipFill>
          <a:blip r:embed="rId6" cstate="print"/>
          <a:stretch>
            <a:fillRect/>
          </a:stretch>
        </p:blipFill>
        <p:spPr>
          <a:xfrm>
            <a:off x="8610600" y="0"/>
            <a:ext cx="304800" cy="304800"/>
          </a:xfrm>
          <a:prstGeom prst="rect">
            <a:avLst/>
          </a:prstGeom>
        </p:spPr>
      </p:pic>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1682"/>
                                        </p:tgtEl>
                                        <p:attrNameLst>
                                          <p:attrName>style.visibility</p:attrName>
                                        </p:attrNameLst>
                                      </p:cBhvr>
                                      <p:to>
                                        <p:strVal val="visible"/>
                                      </p:to>
                                    </p:set>
                                    <p:animEffect transition="in" filter="fade">
                                      <p:cBhvr>
                                        <p:cTn id="7" dur="1000"/>
                                        <p:tgtEl>
                                          <p:spTgt spid="71682"/>
                                        </p:tgtEl>
                                      </p:cBhvr>
                                    </p:animEffect>
                                    <p:anim calcmode="lin" valueType="num">
                                      <p:cBhvr>
                                        <p:cTn id="8" dur="1000" fill="hold"/>
                                        <p:tgtEl>
                                          <p:spTgt spid="71682"/>
                                        </p:tgtEl>
                                        <p:attrNameLst>
                                          <p:attrName>ppt_x</p:attrName>
                                        </p:attrNameLst>
                                      </p:cBhvr>
                                      <p:tavLst>
                                        <p:tav tm="0">
                                          <p:val>
                                            <p:strVal val="#ppt_x"/>
                                          </p:val>
                                        </p:tav>
                                        <p:tav tm="100000">
                                          <p:val>
                                            <p:strVal val="#ppt_x"/>
                                          </p:val>
                                        </p:tav>
                                      </p:tavLst>
                                    </p:anim>
                                    <p:anim calcmode="lin" valueType="num">
                                      <p:cBhvr>
                                        <p:cTn id="9" dur="1000" fill="hold"/>
                                        <p:tgtEl>
                                          <p:spTgt spid="7168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71683">
                                            <p:txEl>
                                              <p:pRg st="8" end="8"/>
                                            </p:txEl>
                                          </p:spTgt>
                                        </p:tgtEl>
                                        <p:attrNameLst>
                                          <p:attrName>style.visibility</p:attrName>
                                        </p:attrNameLst>
                                      </p:cBhvr>
                                      <p:to>
                                        <p:strVal val="visible"/>
                                      </p:to>
                                    </p:set>
                                    <p:anim calcmode="lin" valueType="num">
                                      <p:cBhvr additive="base">
                                        <p:cTn id="14" dur="1000" fill="hold">
                                          <p:stCondLst>
                                            <p:cond delay="0"/>
                                          </p:stCondLst>
                                        </p:cTn>
                                        <p:tgtEl>
                                          <p:spTgt spid="71683">
                                            <p:txEl>
                                              <p:pRg st="8" end="8"/>
                                            </p:txEl>
                                          </p:spTgt>
                                        </p:tgtEl>
                                        <p:attrNameLst>
                                          <p:attrName>ppt_x</p:attrName>
                                        </p:attrNameLst>
                                      </p:cBhvr>
                                      <p:tavLst>
                                        <p:tav tm="0">
                                          <p:val>
                                            <p:strVal val="#ppt_x"/>
                                          </p:val>
                                        </p:tav>
                                        <p:tav tm="100000">
                                          <p:val>
                                            <p:strVal val="#ppt_x"/>
                                          </p:val>
                                        </p:tav>
                                      </p:tavLst>
                                    </p:anim>
                                    <p:anim calcmode="lin" valueType="num">
                                      <p:cBhvr additive="base">
                                        <p:cTn id="15" dur="1000" fill="hold">
                                          <p:stCondLst>
                                            <p:cond delay="0"/>
                                          </p:stCondLst>
                                        </p:cTn>
                                        <p:tgtEl>
                                          <p:spTgt spid="71683">
                                            <p:txEl>
                                              <p:pRg st="8" end="8"/>
                                            </p:txEl>
                                          </p:spTgt>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grpId="0" nodeType="clickEffect">
                                  <p:stCondLst>
                                    <p:cond delay="0"/>
                                  </p:stCondLst>
                                  <p:childTnLst>
                                    <p:set>
                                      <p:cBhvr>
                                        <p:cTn id="19" dur="1" fill="hold">
                                          <p:stCondLst>
                                            <p:cond delay="0"/>
                                          </p:stCondLst>
                                        </p:cTn>
                                        <p:tgtEl>
                                          <p:spTgt spid="71683">
                                            <p:txEl>
                                              <p:pRg st="7" end="7"/>
                                            </p:txEl>
                                          </p:spTgt>
                                        </p:tgtEl>
                                        <p:attrNameLst>
                                          <p:attrName>style.visibility</p:attrName>
                                        </p:attrNameLst>
                                      </p:cBhvr>
                                      <p:to>
                                        <p:strVal val="visible"/>
                                      </p:to>
                                    </p:set>
                                    <p:anim calcmode="lin" valueType="num">
                                      <p:cBhvr additive="base">
                                        <p:cTn id="20" dur="1000" fill="hold">
                                          <p:stCondLst>
                                            <p:cond delay="0"/>
                                          </p:stCondLst>
                                        </p:cTn>
                                        <p:tgtEl>
                                          <p:spTgt spid="71683">
                                            <p:txEl>
                                              <p:pRg st="7" end="7"/>
                                            </p:txEl>
                                          </p:spTgt>
                                        </p:tgtEl>
                                        <p:attrNameLst>
                                          <p:attrName>ppt_x</p:attrName>
                                        </p:attrNameLst>
                                      </p:cBhvr>
                                      <p:tavLst>
                                        <p:tav tm="0">
                                          <p:val>
                                            <p:strVal val="#ppt_x"/>
                                          </p:val>
                                        </p:tav>
                                        <p:tav tm="100000">
                                          <p:val>
                                            <p:strVal val="#ppt_x"/>
                                          </p:val>
                                        </p:tav>
                                      </p:tavLst>
                                    </p:anim>
                                    <p:anim calcmode="lin" valueType="num">
                                      <p:cBhvr additive="base">
                                        <p:cTn id="21" dur="1000" fill="hold">
                                          <p:stCondLst>
                                            <p:cond delay="0"/>
                                          </p:stCondLst>
                                        </p:cTn>
                                        <p:tgtEl>
                                          <p:spTgt spid="71683">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grpId="0" nodeType="clickEffect">
                                  <p:stCondLst>
                                    <p:cond delay="0"/>
                                  </p:stCondLst>
                                  <p:childTnLst>
                                    <p:set>
                                      <p:cBhvr>
                                        <p:cTn id="25" dur="1" fill="hold">
                                          <p:stCondLst>
                                            <p:cond delay="0"/>
                                          </p:stCondLst>
                                        </p:cTn>
                                        <p:tgtEl>
                                          <p:spTgt spid="71683">
                                            <p:txEl>
                                              <p:pRg st="6" end="6"/>
                                            </p:txEl>
                                          </p:spTgt>
                                        </p:tgtEl>
                                        <p:attrNameLst>
                                          <p:attrName>style.visibility</p:attrName>
                                        </p:attrNameLst>
                                      </p:cBhvr>
                                      <p:to>
                                        <p:strVal val="visible"/>
                                      </p:to>
                                    </p:set>
                                    <p:anim calcmode="lin" valueType="num">
                                      <p:cBhvr additive="base">
                                        <p:cTn id="26" dur="1000" fill="hold">
                                          <p:stCondLst>
                                            <p:cond delay="0"/>
                                          </p:stCondLst>
                                        </p:cTn>
                                        <p:tgtEl>
                                          <p:spTgt spid="71683">
                                            <p:txEl>
                                              <p:pRg st="6" end="6"/>
                                            </p:txEl>
                                          </p:spTgt>
                                        </p:tgtEl>
                                        <p:attrNameLst>
                                          <p:attrName>ppt_x</p:attrName>
                                        </p:attrNameLst>
                                      </p:cBhvr>
                                      <p:tavLst>
                                        <p:tav tm="0">
                                          <p:val>
                                            <p:strVal val="#ppt_x"/>
                                          </p:val>
                                        </p:tav>
                                        <p:tav tm="100000">
                                          <p:val>
                                            <p:strVal val="#ppt_x"/>
                                          </p:val>
                                        </p:tav>
                                      </p:tavLst>
                                    </p:anim>
                                    <p:anim calcmode="lin" valueType="num">
                                      <p:cBhvr additive="base">
                                        <p:cTn id="27" dur="1000" fill="hold">
                                          <p:stCondLst>
                                            <p:cond delay="0"/>
                                          </p:stCondLst>
                                        </p:cTn>
                                        <p:tgtEl>
                                          <p:spTgt spid="71683">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1" fill="hold" grpId="0" nodeType="clickEffect">
                                  <p:stCondLst>
                                    <p:cond delay="0"/>
                                  </p:stCondLst>
                                  <p:childTnLst>
                                    <p:set>
                                      <p:cBhvr>
                                        <p:cTn id="31" dur="1" fill="hold">
                                          <p:stCondLst>
                                            <p:cond delay="0"/>
                                          </p:stCondLst>
                                        </p:cTn>
                                        <p:tgtEl>
                                          <p:spTgt spid="71683">
                                            <p:txEl>
                                              <p:pRg st="5" end="5"/>
                                            </p:txEl>
                                          </p:spTgt>
                                        </p:tgtEl>
                                        <p:attrNameLst>
                                          <p:attrName>style.visibility</p:attrName>
                                        </p:attrNameLst>
                                      </p:cBhvr>
                                      <p:to>
                                        <p:strVal val="visible"/>
                                      </p:to>
                                    </p:set>
                                    <p:anim calcmode="lin" valueType="num">
                                      <p:cBhvr additive="base">
                                        <p:cTn id="32" dur="1000" fill="hold">
                                          <p:stCondLst>
                                            <p:cond delay="0"/>
                                          </p:stCondLst>
                                        </p:cTn>
                                        <p:tgtEl>
                                          <p:spTgt spid="71683">
                                            <p:txEl>
                                              <p:pRg st="5" end="5"/>
                                            </p:txEl>
                                          </p:spTgt>
                                        </p:tgtEl>
                                        <p:attrNameLst>
                                          <p:attrName>ppt_x</p:attrName>
                                        </p:attrNameLst>
                                      </p:cBhvr>
                                      <p:tavLst>
                                        <p:tav tm="0">
                                          <p:val>
                                            <p:strVal val="#ppt_x"/>
                                          </p:val>
                                        </p:tav>
                                        <p:tav tm="100000">
                                          <p:val>
                                            <p:strVal val="#ppt_x"/>
                                          </p:val>
                                        </p:tav>
                                      </p:tavLst>
                                    </p:anim>
                                    <p:anim calcmode="lin" valueType="num">
                                      <p:cBhvr additive="base">
                                        <p:cTn id="33" dur="1000" fill="hold">
                                          <p:stCondLst>
                                            <p:cond delay="0"/>
                                          </p:stCondLst>
                                        </p:cTn>
                                        <p:tgtEl>
                                          <p:spTgt spid="71683">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1" fill="hold" grpId="0" nodeType="clickEffect">
                                  <p:stCondLst>
                                    <p:cond delay="0"/>
                                  </p:stCondLst>
                                  <p:childTnLst>
                                    <p:set>
                                      <p:cBhvr>
                                        <p:cTn id="37" dur="1" fill="hold">
                                          <p:stCondLst>
                                            <p:cond delay="0"/>
                                          </p:stCondLst>
                                        </p:cTn>
                                        <p:tgtEl>
                                          <p:spTgt spid="71683">
                                            <p:txEl>
                                              <p:pRg st="4" end="4"/>
                                            </p:txEl>
                                          </p:spTgt>
                                        </p:tgtEl>
                                        <p:attrNameLst>
                                          <p:attrName>style.visibility</p:attrName>
                                        </p:attrNameLst>
                                      </p:cBhvr>
                                      <p:to>
                                        <p:strVal val="visible"/>
                                      </p:to>
                                    </p:set>
                                    <p:anim calcmode="lin" valueType="num">
                                      <p:cBhvr additive="base">
                                        <p:cTn id="38" dur="1000" fill="hold">
                                          <p:stCondLst>
                                            <p:cond delay="0"/>
                                          </p:stCondLst>
                                        </p:cTn>
                                        <p:tgtEl>
                                          <p:spTgt spid="71683">
                                            <p:txEl>
                                              <p:pRg st="4" end="4"/>
                                            </p:txEl>
                                          </p:spTgt>
                                        </p:tgtEl>
                                        <p:attrNameLst>
                                          <p:attrName>ppt_x</p:attrName>
                                        </p:attrNameLst>
                                      </p:cBhvr>
                                      <p:tavLst>
                                        <p:tav tm="0">
                                          <p:val>
                                            <p:strVal val="#ppt_x"/>
                                          </p:val>
                                        </p:tav>
                                        <p:tav tm="100000">
                                          <p:val>
                                            <p:strVal val="#ppt_x"/>
                                          </p:val>
                                        </p:tav>
                                      </p:tavLst>
                                    </p:anim>
                                    <p:anim calcmode="lin" valueType="num">
                                      <p:cBhvr additive="base">
                                        <p:cTn id="39" dur="1000" fill="hold">
                                          <p:stCondLst>
                                            <p:cond delay="0"/>
                                          </p:stCondLst>
                                        </p:cTn>
                                        <p:tgtEl>
                                          <p:spTgt spid="7168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1" fill="hold" grpId="0" nodeType="clickEffect">
                                  <p:stCondLst>
                                    <p:cond delay="0"/>
                                  </p:stCondLst>
                                  <p:childTnLst>
                                    <p:set>
                                      <p:cBhvr>
                                        <p:cTn id="43" dur="1" fill="hold">
                                          <p:stCondLst>
                                            <p:cond delay="0"/>
                                          </p:stCondLst>
                                        </p:cTn>
                                        <p:tgtEl>
                                          <p:spTgt spid="71683">
                                            <p:txEl>
                                              <p:pRg st="3" end="3"/>
                                            </p:txEl>
                                          </p:spTgt>
                                        </p:tgtEl>
                                        <p:attrNameLst>
                                          <p:attrName>style.visibility</p:attrName>
                                        </p:attrNameLst>
                                      </p:cBhvr>
                                      <p:to>
                                        <p:strVal val="visible"/>
                                      </p:to>
                                    </p:set>
                                    <p:anim calcmode="lin" valueType="num">
                                      <p:cBhvr additive="base">
                                        <p:cTn id="44" dur="1000" fill="hold">
                                          <p:stCondLst>
                                            <p:cond delay="0"/>
                                          </p:stCondLst>
                                        </p:cTn>
                                        <p:tgtEl>
                                          <p:spTgt spid="71683">
                                            <p:txEl>
                                              <p:pRg st="3" end="3"/>
                                            </p:txEl>
                                          </p:spTgt>
                                        </p:tgtEl>
                                        <p:attrNameLst>
                                          <p:attrName>ppt_x</p:attrName>
                                        </p:attrNameLst>
                                      </p:cBhvr>
                                      <p:tavLst>
                                        <p:tav tm="0">
                                          <p:val>
                                            <p:strVal val="#ppt_x"/>
                                          </p:val>
                                        </p:tav>
                                        <p:tav tm="100000">
                                          <p:val>
                                            <p:strVal val="#ppt_x"/>
                                          </p:val>
                                        </p:tav>
                                      </p:tavLst>
                                    </p:anim>
                                    <p:anim calcmode="lin" valueType="num">
                                      <p:cBhvr additive="base">
                                        <p:cTn id="45" dur="1000" fill="hold">
                                          <p:stCondLst>
                                            <p:cond delay="0"/>
                                          </p:stCondLst>
                                        </p:cTn>
                                        <p:tgtEl>
                                          <p:spTgt spid="7168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1" fill="hold" grpId="0" nodeType="clickEffect">
                                  <p:stCondLst>
                                    <p:cond delay="0"/>
                                  </p:stCondLst>
                                  <p:childTnLst>
                                    <p:set>
                                      <p:cBhvr>
                                        <p:cTn id="49" dur="1" fill="hold">
                                          <p:stCondLst>
                                            <p:cond delay="0"/>
                                          </p:stCondLst>
                                        </p:cTn>
                                        <p:tgtEl>
                                          <p:spTgt spid="71683">
                                            <p:txEl>
                                              <p:pRg st="2" end="2"/>
                                            </p:txEl>
                                          </p:spTgt>
                                        </p:tgtEl>
                                        <p:attrNameLst>
                                          <p:attrName>style.visibility</p:attrName>
                                        </p:attrNameLst>
                                      </p:cBhvr>
                                      <p:to>
                                        <p:strVal val="visible"/>
                                      </p:to>
                                    </p:set>
                                    <p:anim calcmode="lin" valueType="num">
                                      <p:cBhvr additive="base">
                                        <p:cTn id="50" dur="1000" fill="hold">
                                          <p:stCondLst>
                                            <p:cond delay="0"/>
                                          </p:stCondLst>
                                        </p:cTn>
                                        <p:tgtEl>
                                          <p:spTgt spid="71683">
                                            <p:txEl>
                                              <p:pRg st="2" end="2"/>
                                            </p:txEl>
                                          </p:spTgt>
                                        </p:tgtEl>
                                        <p:attrNameLst>
                                          <p:attrName>ppt_x</p:attrName>
                                        </p:attrNameLst>
                                      </p:cBhvr>
                                      <p:tavLst>
                                        <p:tav tm="0">
                                          <p:val>
                                            <p:strVal val="#ppt_x"/>
                                          </p:val>
                                        </p:tav>
                                        <p:tav tm="100000">
                                          <p:val>
                                            <p:strVal val="#ppt_x"/>
                                          </p:val>
                                        </p:tav>
                                      </p:tavLst>
                                    </p:anim>
                                    <p:anim calcmode="lin" valueType="num">
                                      <p:cBhvr additive="base">
                                        <p:cTn id="51" dur="1000" fill="hold">
                                          <p:stCondLst>
                                            <p:cond delay="0"/>
                                          </p:stCondLst>
                                        </p:cTn>
                                        <p:tgtEl>
                                          <p:spTgt spid="7168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1" fill="hold" grpId="0" nodeType="clickEffect">
                                  <p:stCondLst>
                                    <p:cond delay="0"/>
                                  </p:stCondLst>
                                  <p:childTnLst>
                                    <p:set>
                                      <p:cBhvr>
                                        <p:cTn id="55" dur="1" fill="hold">
                                          <p:stCondLst>
                                            <p:cond delay="0"/>
                                          </p:stCondLst>
                                        </p:cTn>
                                        <p:tgtEl>
                                          <p:spTgt spid="71683">
                                            <p:txEl>
                                              <p:pRg st="1" end="1"/>
                                            </p:txEl>
                                          </p:spTgt>
                                        </p:tgtEl>
                                        <p:attrNameLst>
                                          <p:attrName>style.visibility</p:attrName>
                                        </p:attrNameLst>
                                      </p:cBhvr>
                                      <p:to>
                                        <p:strVal val="visible"/>
                                      </p:to>
                                    </p:set>
                                    <p:anim calcmode="lin" valueType="num">
                                      <p:cBhvr additive="base">
                                        <p:cTn id="56" dur="1000" fill="hold">
                                          <p:stCondLst>
                                            <p:cond delay="0"/>
                                          </p:stCondLst>
                                        </p:cTn>
                                        <p:tgtEl>
                                          <p:spTgt spid="71683">
                                            <p:txEl>
                                              <p:pRg st="1" end="1"/>
                                            </p:txEl>
                                          </p:spTgt>
                                        </p:tgtEl>
                                        <p:attrNameLst>
                                          <p:attrName>ppt_x</p:attrName>
                                        </p:attrNameLst>
                                      </p:cBhvr>
                                      <p:tavLst>
                                        <p:tav tm="0">
                                          <p:val>
                                            <p:strVal val="#ppt_x"/>
                                          </p:val>
                                        </p:tav>
                                        <p:tav tm="100000">
                                          <p:val>
                                            <p:strVal val="#ppt_x"/>
                                          </p:val>
                                        </p:tav>
                                      </p:tavLst>
                                    </p:anim>
                                    <p:anim calcmode="lin" valueType="num">
                                      <p:cBhvr additive="base">
                                        <p:cTn id="57" dur="1000" fill="hold">
                                          <p:stCondLst>
                                            <p:cond delay="0"/>
                                          </p:stCondLst>
                                        </p:cTn>
                                        <p:tgtEl>
                                          <p:spTgt spid="7168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1" fill="hold" grpId="0" nodeType="clickEffect">
                                  <p:stCondLst>
                                    <p:cond delay="0"/>
                                  </p:stCondLst>
                                  <p:childTnLst>
                                    <p:set>
                                      <p:cBhvr>
                                        <p:cTn id="61" dur="1" fill="hold">
                                          <p:stCondLst>
                                            <p:cond delay="0"/>
                                          </p:stCondLst>
                                        </p:cTn>
                                        <p:tgtEl>
                                          <p:spTgt spid="71683">
                                            <p:txEl>
                                              <p:pRg st="0" end="0"/>
                                            </p:txEl>
                                          </p:spTgt>
                                        </p:tgtEl>
                                        <p:attrNameLst>
                                          <p:attrName>style.visibility</p:attrName>
                                        </p:attrNameLst>
                                      </p:cBhvr>
                                      <p:to>
                                        <p:strVal val="visible"/>
                                      </p:to>
                                    </p:set>
                                    <p:anim calcmode="lin" valueType="num">
                                      <p:cBhvr additive="base">
                                        <p:cTn id="62" dur="1000" fill="hold">
                                          <p:stCondLst>
                                            <p:cond delay="0"/>
                                          </p:stCondLst>
                                        </p:cTn>
                                        <p:tgtEl>
                                          <p:spTgt spid="71683">
                                            <p:txEl>
                                              <p:pRg st="0" end="0"/>
                                            </p:txEl>
                                          </p:spTgt>
                                        </p:tgtEl>
                                        <p:attrNameLst>
                                          <p:attrName>ppt_x</p:attrName>
                                        </p:attrNameLst>
                                      </p:cBhvr>
                                      <p:tavLst>
                                        <p:tav tm="0">
                                          <p:val>
                                            <p:strVal val="#ppt_x"/>
                                          </p:val>
                                        </p:tav>
                                        <p:tav tm="100000">
                                          <p:val>
                                            <p:strVal val="#ppt_x"/>
                                          </p:val>
                                        </p:tav>
                                      </p:tavLst>
                                    </p:anim>
                                    <p:anim calcmode="lin" valueType="num">
                                      <p:cBhvr additive="base">
                                        <p:cTn id="63" dur="1000" fill="hold">
                                          <p:stCondLst>
                                            <p:cond delay="0"/>
                                          </p:stCondLst>
                                        </p:cTn>
                                        <p:tgtEl>
                                          <p:spTgt spid="71683">
                                            <p:txEl>
                                              <p:pRg st="0" end="0"/>
                                            </p:txEl>
                                          </p:spTgt>
                                        </p:tgtEl>
                                        <p:attrNameLst>
                                          <p:attrName>ppt_y</p:attrName>
                                        </p:attrNameLst>
                                      </p:cBhvr>
                                      <p:tavLst>
                                        <p:tav tm="0">
                                          <p:val>
                                            <p:strVal val="0-#ppt_h/2"/>
                                          </p:val>
                                        </p:tav>
                                        <p:tav tm="100000">
                                          <p:val>
                                            <p:strVal val="#ppt_y"/>
                                          </p:val>
                                        </p:tav>
                                      </p:tavLst>
                                    </p:anim>
                                  </p:childTnLst>
                                </p:cTn>
                              </p:par>
                              <p:par>
                                <p:cTn id="64" presetID="1" presetClass="mediacall" presetSubtype="0" fill="hold" nodeType="withEffect">
                                  <p:stCondLst>
                                    <p:cond delay="0"/>
                                  </p:stCondLst>
                                  <p:childTnLst>
                                    <p:cmd type="call" cmd="playFrom(0.0)">
                                      <p:cBhvr>
                                        <p:cTn id="65" dur="945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66"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71682" grpId="0"/>
      <p:bldP spid="71683" grpId="0" uiExpand="1" build="p" rev="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981200" y="152400"/>
            <a:ext cx="7162800" cy="957263"/>
          </a:xfrm>
        </p:spPr>
        <p:txBody>
          <a:bodyPr/>
          <a:lstStyle/>
          <a:p>
            <a:pPr>
              <a:defRPr/>
            </a:pPr>
            <a:r>
              <a:rPr lang="en-US" dirty="0" smtClean="0">
                <a:effectLst>
                  <a:outerShdw blurRad="38100" dist="38100" dir="2700000" algn="tl">
                    <a:srgbClr val="000000">
                      <a:alpha val="43137"/>
                    </a:srgbClr>
                  </a:outerShdw>
                </a:effectLst>
                <a:latin typeface="+mn-lt"/>
              </a:rPr>
              <a:t>CONSEQUENCES</a:t>
            </a:r>
          </a:p>
        </p:txBody>
      </p:sp>
      <p:sp>
        <p:nvSpPr>
          <p:cNvPr id="72707" name="Rectangle 3"/>
          <p:cNvSpPr>
            <a:spLocks noGrp="1" noChangeArrowheads="1"/>
          </p:cNvSpPr>
          <p:nvPr>
            <p:ph type="body" idx="1"/>
          </p:nvPr>
        </p:nvSpPr>
        <p:spPr>
          <a:xfrm>
            <a:off x="685800" y="1295400"/>
            <a:ext cx="7772400" cy="5257800"/>
          </a:xfrm>
        </p:spPr>
        <p:txBody>
          <a:bodyPr/>
          <a:lstStyle/>
          <a:p>
            <a:r>
              <a:rPr lang="en-US" sz="4800" b="1" dirty="0" smtClean="0">
                <a:solidFill>
                  <a:srgbClr val="0000FF"/>
                </a:solidFill>
              </a:rPr>
              <a:t>Any disciplinary referral can lead to:</a:t>
            </a:r>
          </a:p>
        </p:txBody>
      </p:sp>
      <p:pic>
        <p:nvPicPr>
          <p:cNvPr id="36868" name="Picture 4" descr="C:\Documents and Settings\sabbott\Local Settings\Temporary Internet Files\Content.IE5\SV6OURIA\MCj03665160000[1].wmf"/>
          <p:cNvPicPr>
            <a:picLocks noChangeAspect="1" noChangeArrowheads="1"/>
          </p:cNvPicPr>
          <p:nvPr/>
        </p:nvPicPr>
        <p:blipFill>
          <a:blip r:embed="rId6" cstate="print"/>
          <a:srcRect/>
          <a:stretch>
            <a:fillRect/>
          </a:stretch>
        </p:blipFill>
        <p:spPr bwMode="auto">
          <a:xfrm>
            <a:off x="6553200" y="4267200"/>
            <a:ext cx="1590675" cy="1819275"/>
          </a:xfrm>
          <a:prstGeom prst="rect">
            <a:avLst/>
          </a:prstGeom>
          <a:noFill/>
          <a:ln w="9525">
            <a:noFill/>
            <a:miter lim="800000"/>
            <a:headEnd/>
            <a:tailEnd/>
          </a:ln>
        </p:spPr>
      </p:pic>
      <p:pic>
        <p:nvPicPr>
          <p:cNvPr id="36869" name="Picture 5" descr="C:\Documents and Settings\sabbott\Local Settings\Temporary Internet Files\Content.IE5\3EXO2IY4\MCj02875000000[1].wmf"/>
          <p:cNvPicPr>
            <a:picLocks noChangeAspect="1" noChangeArrowheads="1"/>
          </p:cNvPicPr>
          <p:nvPr/>
        </p:nvPicPr>
        <p:blipFill>
          <a:blip r:embed="rId7" cstate="print"/>
          <a:srcRect/>
          <a:stretch>
            <a:fillRect/>
          </a:stretch>
        </p:blipFill>
        <p:spPr bwMode="auto">
          <a:xfrm>
            <a:off x="7405688" y="1295400"/>
            <a:ext cx="1738312" cy="2081213"/>
          </a:xfrm>
          <a:prstGeom prst="rect">
            <a:avLst/>
          </a:prstGeom>
          <a:noFill/>
          <a:ln w="9525">
            <a:noFill/>
            <a:miter lim="800000"/>
            <a:headEnd/>
            <a:tailEnd/>
          </a:ln>
        </p:spPr>
      </p:pic>
      <p:pic>
        <p:nvPicPr>
          <p:cNvPr id="7" name="MSj00748680000[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8" cstate="print"/>
          <a:srcRect/>
          <a:stretch>
            <a:fillRect/>
          </a:stretch>
        </p:blipFill>
        <p:spPr bwMode="auto">
          <a:xfrm>
            <a:off x="8839200" y="0"/>
            <a:ext cx="304800" cy="304800"/>
          </a:xfrm>
          <a:prstGeom prst="rect">
            <a:avLst/>
          </a:prstGeom>
          <a:noFill/>
          <a:ln w="9525">
            <a:noFill/>
            <a:miter lim="800000"/>
            <a:headEnd/>
            <a:tailEnd/>
          </a:ln>
        </p:spPr>
      </p:pic>
      <p:pic>
        <p:nvPicPr>
          <p:cNvPr id="36871" name="Picture 7" descr="C:\Documents and Settings\sabbott\Local Settings\Temporary Internet Files\Content.IE5\0LIFC1EF\MCj04244680000[1].wmf"/>
          <p:cNvPicPr>
            <a:picLocks noChangeAspect="1" noChangeArrowheads="1"/>
          </p:cNvPicPr>
          <p:nvPr/>
        </p:nvPicPr>
        <p:blipFill>
          <a:blip r:embed="rId9" cstate="print"/>
          <a:srcRect/>
          <a:stretch>
            <a:fillRect/>
          </a:stretch>
        </p:blipFill>
        <p:spPr bwMode="auto">
          <a:xfrm>
            <a:off x="685800" y="0"/>
            <a:ext cx="1233488" cy="1160463"/>
          </a:xfrm>
          <a:prstGeom prst="rect">
            <a:avLst/>
          </a:prstGeom>
          <a:noFill/>
          <a:ln w="9525">
            <a:noFill/>
            <a:miter lim="800000"/>
            <a:headEnd/>
            <a:tailEnd/>
          </a:ln>
        </p:spPr>
      </p:pic>
      <p:sp>
        <p:nvSpPr>
          <p:cNvPr id="3" name="Rectangle 2"/>
          <p:cNvSpPr/>
          <p:nvPr/>
        </p:nvSpPr>
        <p:spPr>
          <a:xfrm>
            <a:off x="762000" y="2514600"/>
            <a:ext cx="7772400" cy="3785652"/>
          </a:xfrm>
          <a:prstGeom prst="rect">
            <a:avLst/>
          </a:prstGeom>
        </p:spPr>
        <p:txBody>
          <a:bodyPr wrap="square">
            <a:spAutoFit/>
          </a:bodyPr>
          <a:lstStyle/>
          <a:p>
            <a:r>
              <a:rPr lang="en-US" sz="4800" dirty="0">
                <a:solidFill>
                  <a:srgbClr val="FF0000"/>
                </a:solidFill>
                <a:latin typeface="+mn-lt"/>
              </a:rPr>
              <a:t>Lunch detention</a:t>
            </a:r>
          </a:p>
          <a:p>
            <a:r>
              <a:rPr lang="en-US" sz="4800" dirty="0">
                <a:solidFill>
                  <a:srgbClr val="009900"/>
                </a:solidFill>
                <a:latin typeface="+mn-lt"/>
              </a:rPr>
              <a:t>Detention (“D-Hall”)</a:t>
            </a:r>
          </a:p>
          <a:p>
            <a:r>
              <a:rPr lang="en-US" sz="4800" dirty="0">
                <a:latin typeface="+mn-lt"/>
              </a:rPr>
              <a:t>Swats</a:t>
            </a:r>
          </a:p>
          <a:p>
            <a:r>
              <a:rPr lang="en-US" sz="4800" dirty="0">
                <a:solidFill>
                  <a:srgbClr val="0000FF"/>
                </a:solidFill>
                <a:latin typeface="+mn-lt"/>
              </a:rPr>
              <a:t>Extra assignment </a:t>
            </a:r>
          </a:p>
          <a:p>
            <a:r>
              <a:rPr lang="en-US" sz="4800" dirty="0">
                <a:solidFill>
                  <a:srgbClr val="FF3300"/>
                </a:solidFill>
                <a:latin typeface="+mn-lt"/>
              </a:rPr>
              <a:t>Parent Contact</a:t>
            </a:r>
          </a:p>
        </p:txBody>
      </p:sp>
      <p:sp>
        <p:nvSpPr>
          <p:cNvPr id="4" name="Rectangle 3"/>
          <p:cNvSpPr/>
          <p:nvPr/>
        </p:nvSpPr>
        <p:spPr>
          <a:xfrm>
            <a:off x="4479667" y="3228945"/>
            <a:ext cx="184666" cy="400110"/>
          </a:xfrm>
          <a:prstGeom prst="rect">
            <a:avLst/>
          </a:prstGeom>
        </p:spPr>
        <p:txBody>
          <a:bodyPr wrap="none">
            <a:spAutoFit/>
          </a:bodyPr>
          <a:lstStyle/>
          <a:p>
            <a:r>
              <a:rPr lang="en-US" dirty="0"/>
              <a:t> </a:t>
            </a:r>
          </a:p>
        </p:txBody>
      </p:sp>
    </p:spTree>
    <p:custDataLst>
      <p:tags r:id="rId1"/>
    </p:custDataLst>
  </p:cSld>
  <p:clrMapOvr>
    <a:masterClrMapping/>
  </p:clrMapOvr>
  <p:transition xmlns:p14="http://schemas.microsoft.com/office/powerpoint/2010/main">
    <p:push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72706"/>
                                        </p:tgtEl>
                                        <p:attrNameLst>
                                          <p:attrName>style.visibility</p:attrName>
                                        </p:attrNameLst>
                                      </p:cBhvr>
                                      <p:to>
                                        <p:strVal val="visible"/>
                                      </p:to>
                                    </p:set>
                                    <p:anim calcmode="lin" valueType="num">
                                      <p:cBhvr additive="base">
                                        <p:cTn id="7" dur="800" fill="hold">
                                          <p:stCondLst>
                                            <p:cond delay="0"/>
                                          </p:stCondLst>
                                        </p:cTn>
                                        <p:tgtEl>
                                          <p:spTgt spid="72706"/>
                                        </p:tgtEl>
                                        <p:attrNameLst>
                                          <p:attrName>ppt_x</p:attrName>
                                        </p:attrNameLst>
                                      </p:cBhvr>
                                      <p:tavLst>
                                        <p:tav tm="0">
                                          <p:val>
                                            <p:strVal val="0-#ppt_w/2"/>
                                          </p:val>
                                        </p:tav>
                                        <p:tav tm="100000">
                                          <p:val>
                                            <p:strVal val="#ppt_x"/>
                                          </p:val>
                                        </p:tav>
                                      </p:tavLst>
                                    </p:anim>
                                    <p:anim calcmode="lin" valueType="num">
                                      <p:cBhvr additive="base">
                                        <p:cTn id="8" dur="800" fill="hold">
                                          <p:stCondLst>
                                            <p:cond delay="0"/>
                                          </p:stCondLst>
                                        </p:cTn>
                                        <p:tgtEl>
                                          <p:spTgt spid="7270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0" presetClass="entr" presetSubtype="0" fill="hold" grpId="0" nodeType="clickEffect">
                                  <p:stCondLst>
                                    <p:cond delay="0"/>
                                  </p:stCondLst>
                                  <p:iterate type="lt">
                                    <p:tmPct val="10000"/>
                                  </p:iterate>
                                  <p:childTnLst>
                                    <p:set>
                                      <p:cBhvr>
                                        <p:cTn id="12" dur="1" fill="hold">
                                          <p:stCondLst>
                                            <p:cond delay="0"/>
                                          </p:stCondLst>
                                        </p:cTn>
                                        <p:tgtEl>
                                          <p:spTgt spid="72707">
                                            <p:txEl>
                                              <p:pRg st="0" end="0"/>
                                            </p:txEl>
                                          </p:spTgt>
                                        </p:tgtEl>
                                        <p:attrNameLst>
                                          <p:attrName>style.visibility</p:attrName>
                                        </p:attrNameLst>
                                      </p:cBhvr>
                                      <p:to>
                                        <p:strVal val="visible"/>
                                      </p:to>
                                    </p:set>
                                    <p:animEffect transition="in" filter="fade">
                                      <p:cBhvr>
                                        <p:cTn id="13" dur="1000"/>
                                        <p:tgtEl>
                                          <p:spTgt spid="72707">
                                            <p:txEl>
                                              <p:pRg st="0" end="0"/>
                                            </p:txEl>
                                          </p:spTgt>
                                        </p:tgtEl>
                                      </p:cBhvr>
                                    </p:animEffect>
                                    <p:anim calcmode="lin" valueType="num">
                                      <p:cBhvr>
                                        <p:cTn id="14" dur="1000" fill="hold"/>
                                        <p:tgtEl>
                                          <p:spTgt spid="72707">
                                            <p:txEl>
                                              <p:pRg st="0" end="0"/>
                                            </p:txEl>
                                          </p:spTgt>
                                        </p:tgtEl>
                                        <p:attrNameLst>
                                          <p:attrName>ppt_x</p:attrName>
                                        </p:attrNameLst>
                                      </p:cBhvr>
                                      <p:tavLst>
                                        <p:tav tm="0">
                                          <p:val>
                                            <p:strVal val="#ppt_x-.1"/>
                                          </p:val>
                                        </p:tav>
                                        <p:tav tm="100000">
                                          <p:val>
                                            <p:strVal val="#ppt_x"/>
                                          </p:val>
                                        </p:tav>
                                      </p:tavLst>
                                    </p:anim>
                                    <p:anim calcmode="lin" valueType="num">
                                      <p:cBhvr>
                                        <p:cTn id="15" dur="1000" fill="hold"/>
                                        <p:tgtEl>
                                          <p:spTgt spid="72707">
                                            <p:txEl>
                                              <p:pRg st="0" end="0"/>
                                            </p:txEl>
                                          </p:spTgt>
                                        </p:tgtEl>
                                        <p:attrNameLst>
                                          <p:attrName>ppt_y</p:attrName>
                                        </p:attrNameLst>
                                      </p:cBhvr>
                                      <p:tavLst>
                                        <p:tav tm="0">
                                          <p:val>
                                            <p:strVal val="#ppt_y"/>
                                          </p:val>
                                        </p:tav>
                                        <p:tav tm="100000">
                                          <p:val>
                                            <p:strVal val="#ppt_y"/>
                                          </p:val>
                                        </p:tav>
                                      </p:tavLst>
                                    </p:anim>
                                  </p:childTnLst>
                                </p:cTn>
                              </p:par>
                              <p:par>
                                <p:cTn id="16" presetID="1" presetClass="mediacall" presetSubtype="0" fill="hold" nodeType="withEffect">
                                  <p:stCondLst>
                                    <p:cond delay="0"/>
                                  </p:stCondLst>
                                  <p:childTnLst>
                                    <p:cmd type="call" cmd="playFrom(0.0)">
                                      <p:cBhvr>
                                        <p:cTn id="17" dur="281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8"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72706" grpId="0"/>
      <p:bldP spid="727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You </a:t>
            </a:r>
            <a:r>
              <a:rPr lang="en-US" u="sng" dirty="0" smtClean="0">
                <a:latin typeface="+mn-lt"/>
              </a:rPr>
              <a:t>will</a:t>
            </a:r>
            <a:r>
              <a:rPr lang="en-US" dirty="0" smtClean="0">
                <a:latin typeface="+mn-lt"/>
              </a:rPr>
              <a:t> be written up for:</a:t>
            </a:r>
            <a:endParaRPr lang="en-US" dirty="0">
              <a:latin typeface="+mn-lt"/>
            </a:endParaRPr>
          </a:p>
        </p:txBody>
      </p:sp>
      <p:sp>
        <p:nvSpPr>
          <p:cNvPr id="3" name="Content Placeholder 2"/>
          <p:cNvSpPr>
            <a:spLocks noGrp="1"/>
          </p:cNvSpPr>
          <p:nvPr>
            <p:ph idx="1"/>
          </p:nvPr>
        </p:nvSpPr>
        <p:spPr>
          <a:xfrm>
            <a:off x="762000" y="1524000"/>
            <a:ext cx="7772400" cy="5334000"/>
          </a:xfrm>
        </p:spPr>
        <p:txBody>
          <a:bodyPr/>
          <a:lstStyle/>
          <a:p>
            <a:r>
              <a:rPr lang="en-US" sz="4200" b="1" dirty="0" smtClean="0">
                <a:solidFill>
                  <a:srgbClr val="FF0000"/>
                </a:solidFill>
              </a:rPr>
              <a:t>Gum</a:t>
            </a:r>
          </a:p>
          <a:p>
            <a:r>
              <a:rPr lang="en-US" sz="4200" b="1" dirty="0" smtClean="0">
                <a:solidFill>
                  <a:srgbClr val="0070C0"/>
                </a:solidFill>
              </a:rPr>
              <a:t>Unauthorized cell phone activity</a:t>
            </a:r>
          </a:p>
          <a:p>
            <a:r>
              <a:rPr lang="en-US" sz="4200" b="1" dirty="0" smtClean="0">
                <a:solidFill>
                  <a:srgbClr val="00B050"/>
                </a:solidFill>
              </a:rPr>
              <a:t>Dress code violations</a:t>
            </a:r>
          </a:p>
          <a:p>
            <a:r>
              <a:rPr lang="en-US" sz="4200" b="1" dirty="0" smtClean="0">
                <a:solidFill>
                  <a:srgbClr val="FFC000"/>
                </a:solidFill>
              </a:rPr>
              <a:t>Rude behavior</a:t>
            </a:r>
          </a:p>
          <a:p>
            <a:r>
              <a:rPr lang="en-US" sz="4200" b="1" dirty="0" smtClean="0">
                <a:solidFill>
                  <a:srgbClr val="7030A0"/>
                </a:solidFill>
              </a:rPr>
              <a:t>Showing disrespect to me or any other teacher</a:t>
            </a:r>
          </a:p>
          <a:p>
            <a:r>
              <a:rPr lang="en-US" sz="4200" b="1" i="1" u="sng" dirty="0" smtClean="0">
                <a:solidFill>
                  <a:srgbClr val="FF0000"/>
                </a:solidFill>
              </a:rPr>
              <a:t>Any</a:t>
            </a:r>
            <a:r>
              <a:rPr lang="en-US" sz="4200" b="1" dirty="0" smtClean="0">
                <a:solidFill>
                  <a:srgbClr val="00B0F0"/>
                </a:solidFill>
              </a:rPr>
              <a:t> violation of the code of conduct as stated in the student handbook.</a:t>
            </a:r>
            <a:endParaRPr lang="en-US" sz="4200" b="1" dirty="0">
              <a:solidFill>
                <a:srgbClr val="00B0F0"/>
              </a:solidFill>
            </a:endParaRPr>
          </a:p>
        </p:txBody>
      </p:sp>
      <p:pic>
        <p:nvPicPr>
          <p:cNvPr id="1026" name="Picture 2" descr="C:\Users\sabbott\AppData\Local\Microsoft\Windows\Temporary Internet Files\Content.IE5\GCS2H106\MC900232100[1].wmf"/>
          <p:cNvPicPr>
            <a:picLocks noChangeAspect="1" noChangeArrowheads="1"/>
          </p:cNvPicPr>
          <p:nvPr/>
        </p:nvPicPr>
        <p:blipFill>
          <a:blip r:embed="rId2" cstate="print"/>
          <a:srcRect/>
          <a:stretch>
            <a:fillRect/>
          </a:stretch>
        </p:blipFill>
        <p:spPr bwMode="auto">
          <a:xfrm>
            <a:off x="7696200" y="304800"/>
            <a:ext cx="1295400" cy="3687665"/>
          </a:xfrm>
          <a:prstGeom prst="rect">
            <a:avLst/>
          </a:prstGeom>
          <a:noFill/>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mph" presetSubtype="0" fill="hold" grpId="0" nodeType="clickEffect">
                                  <p:stCondLst>
                                    <p:cond delay="0"/>
                                  </p:stCondLst>
                                  <p:iterate type="lt">
                                    <p:tmPct val="10000"/>
                                  </p:iterate>
                                  <p:childTnLst>
                                    <p:animClr clrSpc="rgb" dir="cw">
                                      <p:cBhvr override="childStyle">
                                        <p:cTn id="6" dur="1000" fill="hold"/>
                                        <p:tgtEl>
                                          <p:spTgt spid="2"/>
                                        </p:tgtEl>
                                        <p:attrNameLst>
                                          <p:attrName>style.color</p:attrName>
                                        </p:attrNameLst>
                                      </p:cBhvr>
                                      <p:to>
                                        <a:schemeClr val="accent2"/>
                                      </p:to>
                                    </p:animClr>
                                    <p:animClr clrSpc="rgb" dir="cw">
                                      <p:cBhvr>
                                        <p:cTn id="7" dur="1000" fill="hold"/>
                                        <p:tgtEl>
                                          <p:spTgt spid="2"/>
                                        </p:tgtEl>
                                        <p:attrNameLst>
                                          <p:attrName>fillcolor</p:attrName>
                                        </p:attrNameLst>
                                      </p:cBhvr>
                                      <p:to>
                                        <a:schemeClr val="accent2"/>
                                      </p:to>
                                    </p:animClr>
                                    <p:set>
                                      <p:cBhvr>
                                        <p:cTn id="8" dur="1000" fill="hold"/>
                                        <p:tgtEl>
                                          <p:spTgt spid="2"/>
                                        </p:tgtEl>
                                        <p:attrNameLst>
                                          <p:attrName>fill.type</p:attrName>
                                        </p:attrNameLst>
                                      </p:cBhvr>
                                      <p:to>
                                        <p:strVal val="solid"/>
                                      </p:to>
                                    </p:set>
                                    <p:anim to="1.5" calcmode="lin" valueType="num">
                                      <p:cBhvr override="childStyle">
                                        <p:cTn id="9" dur="1000" fill="hold"/>
                                        <p:tgtEl>
                                          <p:spTgt spid="2"/>
                                        </p:tgtEl>
                                        <p:attrNameLst>
                                          <p:attrName>style.fontSize</p:attrName>
                                        </p:attrNameLst>
                                      </p:cBhvr>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additive="base">
                                        <p:cTn id="4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8439"/>
            <a:ext cx="7772400" cy="1020762"/>
          </a:xfrm>
        </p:spPr>
        <p:txBody>
          <a:bodyPr/>
          <a:lstStyle/>
          <a:p>
            <a:r>
              <a:rPr lang="en-US" dirty="0">
                <a:latin typeface="+mn-lt"/>
              </a:rPr>
              <a:t>Discipline </a:t>
            </a:r>
            <a:r>
              <a:rPr lang="en-US" dirty="0" smtClean="0">
                <a:latin typeface="+mn-lt"/>
              </a:rPr>
              <a:t>Policy</a:t>
            </a:r>
            <a:endParaRPr lang="en-US" dirty="0">
              <a:latin typeface="+mn-lt"/>
            </a:endParaRPr>
          </a:p>
        </p:txBody>
      </p:sp>
      <p:pic>
        <p:nvPicPr>
          <p:cNvPr id="11" name="Picture 10"/>
          <p:cNvPicPr>
            <a:picLocks noChangeAspect="1"/>
          </p:cNvPicPr>
          <p:nvPr/>
        </p:nvPicPr>
        <p:blipFill>
          <a:blip r:embed="rId2"/>
          <a:stretch>
            <a:fillRect/>
          </a:stretch>
        </p:blipFill>
        <p:spPr>
          <a:xfrm>
            <a:off x="7467600" y="2895600"/>
            <a:ext cx="1446659" cy="1358900"/>
          </a:xfrm>
          <a:prstGeom prst="rect">
            <a:avLst/>
          </a:prstGeom>
        </p:spPr>
      </p:pic>
      <p:sp>
        <p:nvSpPr>
          <p:cNvPr id="4" name="Rectangle 3"/>
          <p:cNvSpPr/>
          <p:nvPr/>
        </p:nvSpPr>
        <p:spPr>
          <a:xfrm>
            <a:off x="4479667" y="3228945"/>
            <a:ext cx="184666" cy="400110"/>
          </a:xfrm>
          <a:prstGeom prst="rect">
            <a:avLst/>
          </a:prstGeom>
        </p:spPr>
        <p:txBody>
          <a:bodyPr wrap="none">
            <a:spAutoFit/>
          </a:bodyPr>
          <a:lstStyle/>
          <a:p>
            <a:r>
              <a:rPr lang="en-US" dirty="0"/>
              <a:t> </a:t>
            </a:r>
          </a:p>
        </p:txBody>
      </p:sp>
      <p:sp>
        <p:nvSpPr>
          <p:cNvPr id="9" name="Rectangle 8"/>
          <p:cNvSpPr/>
          <p:nvPr/>
        </p:nvSpPr>
        <p:spPr>
          <a:xfrm>
            <a:off x="685800" y="1447800"/>
            <a:ext cx="7772400" cy="5324535"/>
          </a:xfrm>
          <a:prstGeom prst="rect">
            <a:avLst/>
          </a:prstGeom>
        </p:spPr>
        <p:txBody>
          <a:bodyPr wrap="square">
            <a:spAutoFit/>
          </a:bodyPr>
          <a:lstStyle/>
          <a:p>
            <a:r>
              <a:rPr lang="en-US" dirty="0" smtClean="0">
                <a:latin typeface="+mn-lt"/>
              </a:rPr>
              <a:t>· </a:t>
            </a:r>
            <a:r>
              <a:rPr lang="en-US" dirty="0">
                <a:solidFill>
                  <a:srgbClr val="FF3300"/>
                </a:solidFill>
                <a:latin typeface="+mn-lt"/>
              </a:rPr>
              <a:t>The student will be required to complete documentation for each offense including date and specific details of misbehavior.</a:t>
            </a:r>
          </a:p>
          <a:p>
            <a:r>
              <a:rPr lang="en-US" dirty="0">
                <a:latin typeface="+mn-lt"/>
              </a:rPr>
              <a:t>·  </a:t>
            </a:r>
            <a:r>
              <a:rPr lang="en-US" dirty="0">
                <a:solidFill>
                  <a:srgbClr val="0000FF"/>
                </a:solidFill>
                <a:latin typeface="+mn-lt"/>
              </a:rPr>
              <a:t>Discipline and penalties will be guided by the Student Code of Conduct as outlined in the Student Handbook and handled on a case-by-case basis.*</a:t>
            </a:r>
          </a:p>
          <a:p>
            <a:endParaRPr lang="en-US" dirty="0">
              <a:latin typeface="+mn-lt"/>
            </a:endParaRPr>
          </a:p>
          <a:p>
            <a:pPr marL="800100" lvl="1" indent="-342900">
              <a:buFont typeface="Arial"/>
              <a:buChar char="•"/>
            </a:pPr>
            <a:r>
              <a:rPr lang="en-US" dirty="0">
                <a:solidFill>
                  <a:srgbClr val="009900"/>
                </a:solidFill>
                <a:latin typeface="+mn-lt"/>
              </a:rPr>
              <a:t>First Offense:  Warning</a:t>
            </a:r>
          </a:p>
          <a:p>
            <a:pPr marL="342900" indent="-342900">
              <a:buFont typeface="Arial"/>
              <a:buChar char="•"/>
            </a:pPr>
            <a:endParaRPr lang="en-US" dirty="0">
              <a:latin typeface="+mn-lt"/>
            </a:endParaRPr>
          </a:p>
          <a:p>
            <a:pPr marL="800100" lvl="1" indent="-342900">
              <a:buFont typeface="Arial"/>
              <a:buChar char="•"/>
            </a:pPr>
            <a:r>
              <a:rPr lang="en-US" dirty="0">
                <a:latin typeface="+mn-lt"/>
              </a:rPr>
              <a:t>Second Offense:  Parent Contact and Lunch Detention</a:t>
            </a:r>
          </a:p>
          <a:p>
            <a:pPr marL="342900" indent="-342900">
              <a:buFont typeface="Arial"/>
              <a:buChar char="•"/>
            </a:pPr>
            <a:endParaRPr lang="en-US" dirty="0">
              <a:latin typeface="+mn-lt"/>
            </a:endParaRPr>
          </a:p>
          <a:p>
            <a:pPr marL="800100" lvl="1" indent="-342900">
              <a:buFont typeface="Arial"/>
              <a:buChar char="•"/>
            </a:pPr>
            <a:r>
              <a:rPr lang="en-US" dirty="0">
                <a:solidFill>
                  <a:srgbClr val="FF3300"/>
                </a:solidFill>
                <a:latin typeface="+mn-lt"/>
              </a:rPr>
              <a:t>Third Offense:  Parent Contact and Office Referral</a:t>
            </a:r>
          </a:p>
          <a:p>
            <a:pPr marL="342900" indent="-342900">
              <a:buFont typeface="Arial"/>
              <a:buChar char="•"/>
            </a:pPr>
            <a:endParaRPr lang="en-US" dirty="0">
              <a:latin typeface="+mn-lt"/>
            </a:endParaRPr>
          </a:p>
          <a:p>
            <a:pPr marL="800100" lvl="1" indent="-342900">
              <a:buFont typeface="Arial"/>
              <a:buChar char="•"/>
            </a:pPr>
            <a:r>
              <a:rPr lang="en-US" dirty="0">
                <a:solidFill>
                  <a:srgbClr val="0000FF"/>
                </a:solidFill>
                <a:latin typeface="+mn-lt"/>
              </a:rPr>
              <a:t>Each Subsequent Offense:  Office Referral</a:t>
            </a:r>
          </a:p>
          <a:p>
            <a:r>
              <a:rPr lang="en-US" dirty="0">
                <a:latin typeface="+mn-lt"/>
              </a:rPr>
              <a:t> </a:t>
            </a:r>
          </a:p>
          <a:p>
            <a:r>
              <a:rPr lang="en-US" dirty="0">
                <a:solidFill>
                  <a:srgbClr val="009900"/>
                </a:solidFill>
                <a:latin typeface="+mn-lt"/>
              </a:rPr>
              <a:t>*Major offenses will be referred directly to the office.</a:t>
            </a:r>
          </a:p>
          <a:p>
            <a:endParaRPr lang="en-US" dirty="0">
              <a:latin typeface="+mn-lt"/>
            </a:endParaRPr>
          </a:p>
        </p:txBody>
      </p:sp>
      <p:pic>
        <p:nvPicPr>
          <p:cNvPr id="10" name="Picture 9"/>
          <p:cNvPicPr>
            <a:picLocks noChangeAspect="1"/>
          </p:cNvPicPr>
          <p:nvPr/>
        </p:nvPicPr>
        <p:blipFill>
          <a:blip r:embed="rId3"/>
          <a:stretch>
            <a:fillRect/>
          </a:stretch>
        </p:blipFill>
        <p:spPr>
          <a:xfrm>
            <a:off x="7675326" y="3124200"/>
            <a:ext cx="1447800" cy="933153"/>
          </a:xfrm>
          <a:prstGeom prst="rect">
            <a:avLst/>
          </a:prstGeom>
        </p:spPr>
      </p:pic>
    </p:spTree>
    <p:extLst>
      <p:ext uri="{BB962C8B-B14F-4D97-AF65-F5344CB8AC3E}">
        <p14:creationId xmlns:p14="http://schemas.microsoft.com/office/powerpoint/2010/main" val="174511458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7772400" cy="1109663"/>
          </a:xfrm>
        </p:spPr>
        <p:txBody>
          <a:bodyPr/>
          <a:lstStyle/>
          <a:p>
            <a:r>
              <a:rPr lang="en-US" dirty="0" smtClean="0">
                <a:latin typeface="+mn-lt"/>
              </a:rPr>
              <a:t>		PLANNER</a:t>
            </a:r>
            <a:endParaRPr lang="en-US" dirty="0">
              <a:latin typeface="+mn-lt"/>
            </a:endParaRPr>
          </a:p>
        </p:txBody>
      </p:sp>
      <p:sp>
        <p:nvSpPr>
          <p:cNvPr id="3" name="Content Placeholder 2"/>
          <p:cNvSpPr>
            <a:spLocks noGrp="1"/>
          </p:cNvSpPr>
          <p:nvPr>
            <p:ph idx="1"/>
          </p:nvPr>
        </p:nvSpPr>
        <p:spPr>
          <a:xfrm>
            <a:off x="685800" y="1524000"/>
            <a:ext cx="7772400" cy="5105400"/>
          </a:xfrm>
        </p:spPr>
        <p:txBody>
          <a:bodyPr/>
          <a:lstStyle/>
          <a:p>
            <a:r>
              <a:rPr lang="en-US" sz="4400" b="1" dirty="0" smtClean="0">
                <a:solidFill>
                  <a:schemeClr val="accent6"/>
                </a:solidFill>
              </a:rPr>
              <a:t>You will be given a student planner so that you can make plans and write down your homework for each class.</a:t>
            </a:r>
          </a:p>
          <a:p>
            <a:endParaRPr lang="en-US" sz="4400" b="1" dirty="0" smtClean="0">
              <a:solidFill>
                <a:srgbClr val="FF0000"/>
              </a:solidFill>
            </a:endParaRPr>
          </a:p>
          <a:p>
            <a:r>
              <a:rPr lang="en-US" sz="4400" b="1" dirty="0" smtClean="0">
                <a:solidFill>
                  <a:srgbClr val="FF0000"/>
                </a:solidFill>
              </a:rPr>
              <a:t>PLEASE USE YOUR PLANNER TO HELP YOU STAY ORGANIZED!</a:t>
            </a:r>
            <a:endParaRPr lang="en-US" sz="4400" b="1" dirty="0">
              <a:solidFill>
                <a:srgbClr val="FF0000"/>
              </a:solidFill>
            </a:endParaRPr>
          </a:p>
        </p:txBody>
      </p:sp>
      <p:pic>
        <p:nvPicPr>
          <p:cNvPr id="2050" name="Picture 2" descr="C:\Users\Mom\AppData\Local\Microsoft\Windows\Temporary Internet Files\Content.IE5\Z9T0XF1T\MC900410407[1].wmf"/>
          <p:cNvPicPr>
            <a:picLocks noChangeAspect="1" noChangeArrowheads="1"/>
          </p:cNvPicPr>
          <p:nvPr/>
        </p:nvPicPr>
        <p:blipFill>
          <a:blip r:embed="rId2" cstate="print"/>
          <a:srcRect/>
          <a:stretch>
            <a:fillRect/>
          </a:stretch>
        </p:blipFill>
        <p:spPr bwMode="auto">
          <a:xfrm>
            <a:off x="990600" y="0"/>
            <a:ext cx="2286000" cy="1485515"/>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685800" y="228600"/>
            <a:ext cx="7772400" cy="881063"/>
          </a:xfrm>
        </p:spPr>
        <p:txBody>
          <a:bodyPr/>
          <a:lstStyle/>
          <a:p>
            <a:pPr>
              <a:defRPr/>
            </a:pPr>
            <a:r>
              <a:rPr lang="en-US" dirty="0" smtClean="0">
                <a:effectLst>
                  <a:outerShdw blurRad="38100" dist="38100" dir="2700000" algn="tl">
                    <a:srgbClr val="000000">
                      <a:alpha val="43137"/>
                    </a:srgbClr>
                  </a:outerShdw>
                </a:effectLst>
                <a:latin typeface="+mn-lt"/>
              </a:rPr>
              <a:t>PASSES</a:t>
            </a:r>
          </a:p>
        </p:txBody>
      </p:sp>
      <p:sp>
        <p:nvSpPr>
          <p:cNvPr id="104451" name="Rectangle 3"/>
          <p:cNvSpPr>
            <a:spLocks noGrp="1" noChangeArrowheads="1"/>
          </p:cNvSpPr>
          <p:nvPr>
            <p:ph type="body" idx="1"/>
          </p:nvPr>
        </p:nvSpPr>
        <p:spPr>
          <a:xfrm>
            <a:off x="838200" y="1066800"/>
            <a:ext cx="7772400" cy="5791200"/>
          </a:xfrm>
        </p:spPr>
        <p:txBody>
          <a:bodyPr/>
          <a:lstStyle/>
          <a:p>
            <a:r>
              <a:rPr lang="en-US" sz="2800" b="1" dirty="0" smtClean="0">
                <a:solidFill>
                  <a:srgbClr val="FF0000"/>
                </a:solidFill>
              </a:rPr>
              <a:t>You will receive two passes at the beginning of each 6-weeks period.</a:t>
            </a:r>
          </a:p>
          <a:p>
            <a:pPr>
              <a:buFontTx/>
              <a:buNone/>
            </a:pPr>
            <a:endParaRPr lang="en-US" sz="1100" b="1" dirty="0" smtClean="0">
              <a:solidFill>
                <a:schemeClr val="accent2"/>
              </a:solidFill>
            </a:endParaRPr>
          </a:p>
          <a:p>
            <a:r>
              <a:rPr lang="en-US" sz="2800" b="1" dirty="0" smtClean="0">
                <a:solidFill>
                  <a:schemeClr val="accent2"/>
                </a:solidFill>
              </a:rPr>
              <a:t>Passes give you “Just One More Day” to turn in an assignment.</a:t>
            </a:r>
          </a:p>
          <a:p>
            <a:pPr>
              <a:buFontTx/>
              <a:buNone/>
            </a:pPr>
            <a:endParaRPr lang="en-US" sz="1100" b="1" dirty="0" smtClean="0"/>
          </a:p>
          <a:p>
            <a:r>
              <a:rPr lang="en-US" sz="2800" b="1" dirty="0" smtClean="0">
                <a:solidFill>
                  <a:srgbClr val="009900"/>
                </a:solidFill>
              </a:rPr>
              <a:t>Passes are also your only chance to leave class for the restroom, to retrieve a forgotten item from your locker, or to borrow supplies from Mrs. Abbott!</a:t>
            </a:r>
          </a:p>
          <a:p>
            <a:pPr>
              <a:buFontTx/>
              <a:buNone/>
            </a:pPr>
            <a:endParaRPr lang="en-US" sz="1100" b="1" dirty="0" smtClean="0"/>
          </a:p>
          <a:p>
            <a:r>
              <a:rPr lang="en-US" sz="2800" b="1" dirty="0" smtClean="0">
                <a:solidFill>
                  <a:srgbClr val="000000"/>
                </a:solidFill>
              </a:rPr>
              <a:t>Passes must be filled out correctly, in ink, on the day they are issued—otherwise, they may not be used.</a:t>
            </a:r>
          </a:p>
          <a:p>
            <a:pPr>
              <a:buNone/>
            </a:pPr>
            <a:endParaRPr lang="en-US" sz="1100" b="1" dirty="0" smtClean="0">
              <a:solidFill>
                <a:srgbClr val="000000"/>
              </a:solidFill>
            </a:endParaRPr>
          </a:p>
          <a:p>
            <a:r>
              <a:rPr lang="en-US" sz="2800" b="1" dirty="0" smtClean="0">
                <a:solidFill>
                  <a:srgbClr val="FF3300"/>
                </a:solidFill>
              </a:rPr>
              <a:t>Passes may not be used on projects or major assignments!</a:t>
            </a:r>
          </a:p>
        </p:txBody>
      </p:sp>
      <p:pic>
        <p:nvPicPr>
          <p:cNvPr id="39941" name="Picture 5" descr="C:\Documents and Settings\sabbott\My Documents\My Pictures\Microsoft Clip Organizer\j0230813.wmf"/>
          <p:cNvPicPr>
            <a:picLocks noChangeAspect="1" noChangeArrowheads="1"/>
          </p:cNvPicPr>
          <p:nvPr/>
        </p:nvPicPr>
        <p:blipFill>
          <a:blip r:embed="rId2" cstate="print"/>
          <a:srcRect/>
          <a:stretch>
            <a:fillRect/>
          </a:stretch>
        </p:blipFill>
        <p:spPr bwMode="auto">
          <a:xfrm>
            <a:off x="8153400" y="4114800"/>
            <a:ext cx="830263" cy="1177925"/>
          </a:xfrm>
          <a:prstGeom prst="rect">
            <a:avLst/>
          </a:prstGeom>
          <a:noFill/>
          <a:ln w="9525">
            <a:noFill/>
            <a:miter lim="800000"/>
            <a:headEnd/>
            <a:tailEnd/>
          </a:ln>
        </p:spPr>
      </p:pic>
      <p:pic>
        <p:nvPicPr>
          <p:cNvPr id="2" name="Picture 6" descr="C:\Documents and Settings\sabbott\Local Settings\Temporary Internet Files\Content.IE5\XPGZ37Z2\MCj04375630000[1].wmf"/>
          <p:cNvPicPr>
            <a:picLocks noChangeAspect="1" noChangeArrowheads="1"/>
          </p:cNvPicPr>
          <p:nvPr/>
        </p:nvPicPr>
        <p:blipFill>
          <a:blip r:embed="rId3" cstate="print"/>
          <a:srcRect/>
          <a:stretch>
            <a:fillRect/>
          </a:stretch>
        </p:blipFill>
        <p:spPr bwMode="auto">
          <a:xfrm>
            <a:off x="0" y="0"/>
            <a:ext cx="1343025" cy="137160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04450"/>
                                        </p:tgtEl>
                                        <p:attrNameLst>
                                          <p:attrName>style.visibility</p:attrName>
                                        </p:attrNameLst>
                                      </p:cBhvr>
                                      <p:to>
                                        <p:strVal val="visible"/>
                                      </p:to>
                                    </p:set>
                                    <p:animEffect transition="in" filter="fade">
                                      <p:cBhvr>
                                        <p:cTn id="7" dur="1000">
                                          <p:stCondLst>
                                            <p:cond delay="0"/>
                                          </p:stCondLst>
                                        </p:cTn>
                                        <p:tgtEl>
                                          <p:spTgt spid="104450"/>
                                        </p:tgtEl>
                                      </p:cBhvr>
                                    </p:animEffect>
                                  </p:childTnLst>
                                </p:cTn>
                              </p:par>
                            </p:childTnLst>
                          </p:cTn>
                        </p:par>
                        <p:par>
                          <p:cTn id="8" fill="hold">
                            <p:stCondLst>
                              <p:cond delay="1500"/>
                            </p:stCondLst>
                            <p:childTnLst>
                              <p:par>
                                <p:cTn id="9" presetID="21" presetClass="entr" presetSubtype="4" fill="hold" nodeType="afterEffect">
                                  <p:stCondLst>
                                    <p:cond delay="0"/>
                                  </p:stCondLst>
                                  <p:childTnLst>
                                    <p:set>
                                      <p:cBhvr>
                                        <p:cTn id="10" dur="1" fill="hold">
                                          <p:stCondLst>
                                            <p:cond delay="0"/>
                                          </p:stCondLst>
                                        </p:cTn>
                                        <p:tgtEl>
                                          <p:spTgt spid="39941"/>
                                        </p:tgtEl>
                                        <p:attrNameLst>
                                          <p:attrName>style.visibility</p:attrName>
                                        </p:attrNameLst>
                                      </p:cBhvr>
                                      <p:to>
                                        <p:strVal val="visible"/>
                                      </p:to>
                                    </p:set>
                                    <p:animEffect transition="in" filter="wheel(4)">
                                      <p:cBhvr>
                                        <p:cTn id="11" dur="2000"/>
                                        <p:tgtEl>
                                          <p:spTgt spid="39941"/>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mph" presetSubtype="0" fill="hold" nodeType="clickEffect">
                                  <p:stCondLst>
                                    <p:cond delay="0"/>
                                  </p:stCondLst>
                                  <p:childTnLst>
                                    <p:animRot by="43200000">
                                      <p:cBhvr>
                                        <p:cTn id="15" dur="2000" fill="hold"/>
                                        <p:tgtEl>
                                          <p:spTgt spid="39941"/>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iterate type="lt">
                                    <p:tmPct val="10000"/>
                                  </p:iterate>
                                  <p:childTnLst>
                                    <p:set>
                                      <p:cBhvr>
                                        <p:cTn id="19" dur="1" fill="hold">
                                          <p:stCondLst>
                                            <p:cond delay="0"/>
                                          </p:stCondLst>
                                        </p:cTn>
                                        <p:tgtEl>
                                          <p:spTgt spid="104451">
                                            <p:txEl>
                                              <p:pRg st="0" end="0"/>
                                            </p:txEl>
                                          </p:spTgt>
                                        </p:tgtEl>
                                        <p:attrNameLst>
                                          <p:attrName>style.visibility</p:attrName>
                                        </p:attrNameLst>
                                      </p:cBhvr>
                                      <p:to>
                                        <p:strVal val="visible"/>
                                      </p:to>
                                    </p:set>
                                    <p:animEffect transition="in" filter="fade">
                                      <p:cBhvr>
                                        <p:cTn id="20" dur="500">
                                          <p:stCondLst>
                                            <p:cond delay="0"/>
                                          </p:stCondLst>
                                        </p:cTn>
                                        <p:tgtEl>
                                          <p:spTgt spid="104451">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iterate type="lt">
                                    <p:tmPct val="10000"/>
                                  </p:iterate>
                                  <p:childTnLst>
                                    <p:set>
                                      <p:cBhvr>
                                        <p:cTn id="24" dur="1" fill="hold">
                                          <p:stCondLst>
                                            <p:cond delay="0"/>
                                          </p:stCondLst>
                                        </p:cTn>
                                        <p:tgtEl>
                                          <p:spTgt spid="104451">
                                            <p:txEl>
                                              <p:pRg st="2" end="2"/>
                                            </p:txEl>
                                          </p:spTgt>
                                        </p:tgtEl>
                                        <p:attrNameLst>
                                          <p:attrName>style.visibility</p:attrName>
                                        </p:attrNameLst>
                                      </p:cBhvr>
                                      <p:to>
                                        <p:strVal val="visible"/>
                                      </p:to>
                                    </p:set>
                                    <p:animEffect transition="in" filter="fade">
                                      <p:cBhvr>
                                        <p:cTn id="25" dur="500">
                                          <p:stCondLst>
                                            <p:cond delay="0"/>
                                          </p:stCondLst>
                                        </p:cTn>
                                        <p:tgtEl>
                                          <p:spTgt spid="10445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iterate type="lt">
                                    <p:tmPct val="10000"/>
                                  </p:iterate>
                                  <p:childTnLst>
                                    <p:set>
                                      <p:cBhvr>
                                        <p:cTn id="29" dur="1" fill="hold">
                                          <p:stCondLst>
                                            <p:cond delay="0"/>
                                          </p:stCondLst>
                                        </p:cTn>
                                        <p:tgtEl>
                                          <p:spTgt spid="104451">
                                            <p:txEl>
                                              <p:pRg st="4" end="4"/>
                                            </p:txEl>
                                          </p:spTgt>
                                        </p:tgtEl>
                                        <p:attrNameLst>
                                          <p:attrName>style.visibility</p:attrName>
                                        </p:attrNameLst>
                                      </p:cBhvr>
                                      <p:to>
                                        <p:strVal val="visible"/>
                                      </p:to>
                                    </p:set>
                                    <p:animEffect transition="in" filter="fade">
                                      <p:cBhvr>
                                        <p:cTn id="30" dur="500">
                                          <p:stCondLst>
                                            <p:cond delay="0"/>
                                          </p:stCondLst>
                                        </p:cTn>
                                        <p:tgtEl>
                                          <p:spTgt spid="10445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iterate type="lt">
                                    <p:tmPct val="10000"/>
                                  </p:iterate>
                                  <p:childTnLst>
                                    <p:set>
                                      <p:cBhvr>
                                        <p:cTn id="34" dur="1" fill="hold">
                                          <p:stCondLst>
                                            <p:cond delay="0"/>
                                          </p:stCondLst>
                                        </p:cTn>
                                        <p:tgtEl>
                                          <p:spTgt spid="104451">
                                            <p:txEl>
                                              <p:pRg st="6" end="6"/>
                                            </p:txEl>
                                          </p:spTgt>
                                        </p:tgtEl>
                                        <p:attrNameLst>
                                          <p:attrName>style.visibility</p:attrName>
                                        </p:attrNameLst>
                                      </p:cBhvr>
                                      <p:to>
                                        <p:strVal val="visible"/>
                                      </p:to>
                                    </p:set>
                                    <p:animEffect transition="in" filter="fade">
                                      <p:cBhvr>
                                        <p:cTn id="35" dur="500">
                                          <p:stCondLst>
                                            <p:cond delay="0"/>
                                          </p:stCondLst>
                                        </p:cTn>
                                        <p:tgtEl>
                                          <p:spTgt spid="104451">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iterate type="lt">
                                    <p:tmPct val="10000"/>
                                  </p:iterate>
                                  <p:childTnLst>
                                    <p:set>
                                      <p:cBhvr>
                                        <p:cTn id="39" dur="1" fill="hold">
                                          <p:stCondLst>
                                            <p:cond delay="0"/>
                                          </p:stCondLst>
                                        </p:cTn>
                                        <p:tgtEl>
                                          <p:spTgt spid="104451">
                                            <p:txEl>
                                              <p:pRg st="8" end="8"/>
                                            </p:txEl>
                                          </p:spTgt>
                                        </p:tgtEl>
                                        <p:attrNameLst>
                                          <p:attrName>style.visibility</p:attrName>
                                        </p:attrNameLst>
                                      </p:cBhvr>
                                      <p:to>
                                        <p:strVal val="visible"/>
                                      </p:to>
                                    </p:set>
                                    <p:animEffect transition="in" filter="fade">
                                      <p:cBhvr>
                                        <p:cTn id="40" dur="500">
                                          <p:stCondLst>
                                            <p:cond delay="0"/>
                                          </p:stCondLst>
                                        </p:cTn>
                                        <p:tgtEl>
                                          <p:spTgt spid="10445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p:bldP spid="104451"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0"/>
            <a:ext cx="7772400" cy="957263"/>
          </a:xfrm>
        </p:spPr>
        <p:txBody>
          <a:bodyPr/>
          <a:lstStyle/>
          <a:p>
            <a:pPr>
              <a:defRPr/>
            </a:pPr>
            <a:r>
              <a:rPr lang="en-US" dirty="0" smtClean="0">
                <a:effectLst>
                  <a:outerShdw blurRad="38100" dist="38100" dir="2700000" algn="tl">
                    <a:srgbClr val="000000">
                      <a:alpha val="43137"/>
                    </a:srgbClr>
                  </a:outerShdw>
                </a:effectLst>
                <a:latin typeface="+mn-lt"/>
              </a:rPr>
              <a:t>HOMEWORK</a:t>
            </a:r>
          </a:p>
        </p:txBody>
      </p:sp>
      <p:sp>
        <p:nvSpPr>
          <p:cNvPr id="38915" name="Rectangle 3"/>
          <p:cNvSpPr>
            <a:spLocks noGrp="1" noChangeArrowheads="1"/>
          </p:cNvSpPr>
          <p:nvPr>
            <p:ph type="body" idx="1"/>
          </p:nvPr>
        </p:nvSpPr>
        <p:spPr>
          <a:xfrm>
            <a:off x="304800" y="990600"/>
            <a:ext cx="8839200" cy="5715000"/>
          </a:xfrm>
        </p:spPr>
        <p:txBody>
          <a:bodyPr/>
          <a:lstStyle/>
          <a:p>
            <a:r>
              <a:rPr lang="en-US" sz="4400" b="1" dirty="0" smtClean="0">
                <a:solidFill>
                  <a:srgbClr val="FF3300"/>
                </a:solidFill>
              </a:rPr>
              <a:t>Homework is usually given when assignments are not finished during class time.</a:t>
            </a:r>
          </a:p>
          <a:p>
            <a:endParaRPr lang="en-US" sz="2000" b="1" dirty="0" smtClean="0"/>
          </a:p>
          <a:p>
            <a:r>
              <a:rPr lang="en-US" sz="4400" b="1" dirty="0" smtClean="0">
                <a:solidFill>
                  <a:schemeClr val="accent2"/>
                </a:solidFill>
              </a:rPr>
              <a:t>Expect to have assigned outside reading and writing.</a:t>
            </a:r>
          </a:p>
          <a:p>
            <a:endParaRPr lang="en-US" sz="2000" b="1" dirty="0" smtClean="0"/>
          </a:p>
          <a:p>
            <a:r>
              <a:rPr lang="en-US" sz="4400" b="1" dirty="0" smtClean="0">
                <a:solidFill>
                  <a:srgbClr val="009900"/>
                </a:solidFill>
              </a:rPr>
              <a:t>Expect to work on projects outside of class.</a:t>
            </a:r>
          </a:p>
          <a:p>
            <a:endParaRPr lang="en-US" sz="2000" b="1" dirty="0" smtClean="0"/>
          </a:p>
          <a:p>
            <a:r>
              <a:rPr lang="en-US" sz="4400" b="1" dirty="0" smtClean="0">
                <a:solidFill>
                  <a:srgbClr val="FF3300"/>
                </a:solidFill>
              </a:rPr>
              <a:t>Homework assignments are due at the beginning of class.</a:t>
            </a:r>
          </a:p>
        </p:txBody>
      </p:sp>
      <p:pic>
        <p:nvPicPr>
          <p:cNvPr id="38916" name="Picture 4" descr="C:\Documents and Settings\sabbott\Local Settings\Temporary Internet Files\Content.IE5\XPGZ37Z2\MCj03974900000[1].wmf"/>
          <p:cNvPicPr>
            <a:picLocks noChangeAspect="1" noChangeArrowheads="1"/>
          </p:cNvPicPr>
          <p:nvPr/>
        </p:nvPicPr>
        <p:blipFill>
          <a:blip r:embed="rId2" cstate="print"/>
          <a:srcRect/>
          <a:stretch>
            <a:fillRect/>
          </a:stretch>
        </p:blipFill>
        <p:spPr bwMode="auto">
          <a:xfrm>
            <a:off x="7467600" y="2590800"/>
            <a:ext cx="1520825" cy="814388"/>
          </a:xfrm>
          <a:prstGeom prst="rect">
            <a:avLst/>
          </a:prstGeom>
          <a:noFill/>
          <a:ln w="9525">
            <a:noFill/>
            <a:miter lim="800000"/>
            <a:headEnd/>
            <a:tailEnd/>
          </a:ln>
        </p:spPr>
      </p:pic>
      <p:pic>
        <p:nvPicPr>
          <p:cNvPr id="38917" name="Picture 5" descr="C:\Documents and Settings\sabbott\Local Settings\Temporary Internet Files\Content.IE5\U82P084A\MCBS00559A0000[1].gif"/>
          <p:cNvPicPr>
            <a:picLocks noChangeAspect="1" noChangeArrowheads="1"/>
          </p:cNvPicPr>
          <p:nvPr/>
        </p:nvPicPr>
        <p:blipFill>
          <a:blip r:embed="rId3" cstate="print"/>
          <a:srcRect/>
          <a:stretch>
            <a:fillRect/>
          </a:stretch>
        </p:blipFill>
        <p:spPr bwMode="auto">
          <a:xfrm>
            <a:off x="152400" y="0"/>
            <a:ext cx="1828800" cy="847725"/>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p:tgtEl>
                                          <p:spTgt spid="108546"/>
                                        </p:tgtEl>
                                      </p:cBhvr>
                                    </p:animEffect>
                                    <p:animScale>
                                      <p:cBhvr>
                                        <p:cTn id="7" dur="250" autoRev="1" fill="hold"/>
                                        <p:tgtEl>
                                          <p:spTgt spid="10854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915">
                                            <p:txEl>
                                              <p:pRg st="0" end="0"/>
                                            </p:txEl>
                                          </p:spTgt>
                                        </p:tgtEl>
                                        <p:attrNameLst>
                                          <p:attrName>style.visibility</p:attrName>
                                        </p:attrNameLst>
                                      </p:cBhvr>
                                      <p:to>
                                        <p:strVal val="visible"/>
                                      </p:to>
                                    </p:set>
                                    <p:anim calcmode="lin" valueType="num">
                                      <p:cBhvr additive="base">
                                        <p:cTn id="12" dur="500" fill="hold"/>
                                        <p:tgtEl>
                                          <p:spTgt spid="3891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89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8915">
                                            <p:txEl>
                                              <p:pRg st="2" end="2"/>
                                            </p:txEl>
                                          </p:spTgt>
                                        </p:tgtEl>
                                        <p:attrNameLst>
                                          <p:attrName>style.visibility</p:attrName>
                                        </p:attrNameLst>
                                      </p:cBhvr>
                                      <p:to>
                                        <p:strVal val="visible"/>
                                      </p:to>
                                    </p:set>
                                    <p:anim calcmode="lin" valueType="num">
                                      <p:cBhvr additive="base">
                                        <p:cTn id="18" dur="500" fill="hold"/>
                                        <p:tgtEl>
                                          <p:spTgt spid="38915">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89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8915">
                                            <p:txEl>
                                              <p:pRg st="4" end="4"/>
                                            </p:txEl>
                                          </p:spTgt>
                                        </p:tgtEl>
                                        <p:attrNameLst>
                                          <p:attrName>style.visibility</p:attrName>
                                        </p:attrNameLst>
                                      </p:cBhvr>
                                      <p:to>
                                        <p:strVal val="visible"/>
                                      </p:to>
                                    </p:set>
                                    <p:anim calcmode="lin" valueType="num">
                                      <p:cBhvr additive="base">
                                        <p:cTn id="24" dur="500" fill="hold"/>
                                        <p:tgtEl>
                                          <p:spTgt spid="38915">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89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8915">
                                            <p:txEl>
                                              <p:pRg st="6" end="6"/>
                                            </p:txEl>
                                          </p:spTgt>
                                        </p:tgtEl>
                                        <p:attrNameLst>
                                          <p:attrName>style.visibility</p:attrName>
                                        </p:attrNameLst>
                                      </p:cBhvr>
                                      <p:to>
                                        <p:strVal val="visible"/>
                                      </p:to>
                                    </p:set>
                                    <p:anim calcmode="lin" valueType="num">
                                      <p:cBhvr additive="base">
                                        <p:cTn id="30" dur="500" fill="hold"/>
                                        <p:tgtEl>
                                          <p:spTgt spid="38915">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89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p:bldP spid="38915"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62" name="Picture 2" descr="MPj04395130000[1]"/>
          <p:cNvPicPr>
            <a:picLocks noChangeAspect="1" noChangeArrowheads="1"/>
          </p:cNvPicPr>
          <p:nvPr/>
        </p:nvPicPr>
        <p:blipFill>
          <a:blip r:embed="rId2" cstate="print"/>
          <a:srcRect/>
          <a:stretch>
            <a:fillRect/>
          </a:stretch>
        </p:blipFill>
        <p:spPr bwMode="auto">
          <a:xfrm>
            <a:off x="0" y="0"/>
            <a:ext cx="9144000" cy="6837363"/>
          </a:xfrm>
          <a:prstGeom prst="rect">
            <a:avLst/>
          </a:prstGeom>
          <a:noFill/>
          <a:ln w="9525">
            <a:noFill/>
            <a:miter lim="800000"/>
            <a:headEnd/>
            <a:tailEnd/>
          </a:ln>
        </p:spPr>
      </p:pic>
      <p:sp>
        <p:nvSpPr>
          <p:cNvPr id="112643" name="Rectangle 3"/>
          <p:cNvSpPr>
            <a:spLocks noGrp="1" noChangeArrowheads="1"/>
          </p:cNvSpPr>
          <p:nvPr>
            <p:ph type="title"/>
          </p:nvPr>
        </p:nvSpPr>
        <p:spPr>
          <a:xfrm>
            <a:off x="685800" y="0"/>
            <a:ext cx="7772400" cy="1033463"/>
          </a:xfrm>
        </p:spPr>
        <p:txBody>
          <a:bodyPr/>
          <a:lstStyle/>
          <a:p>
            <a:pPr>
              <a:defRPr/>
            </a:pPr>
            <a:r>
              <a:rPr lang="en-US" dirty="0" smtClean="0">
                <a:effectLst>
                  <a:outerShdw blurRad="38100" dist="38100" dir="2700000" algn="tl">
                    <a:srgbClr val="000000">
                      <a:alpha val="43137"/>
                    </a:srgbClr>
                  </a:outerShdw>
                </a:effectLst>
                <a:latin typeface="+mn-lt"/>
              </a:rPr>
              <a:t>GRADING POLICY</a:t>
            </a:r>
          </a:p>
        </p:txBody>
      </p:sp>
      <p:sp>
        <p:nvSpPr>
          <p:cNvPr id="112644" name="Rectangle 4"/>
          <p:cNvSpPr>
            <a:spLocks noGrp="1" noChangeArrowheads="1"/>
          </p:cNvSpPr>
          <p:nvPr>
            <p:ph type="body" idx="1"/>
          </p:nvPr>
        </p:nvSpPr>
        <p:spPr>
          <a:xfrm>
            <a:off x="152400" y="1346200"/>
            <a:ext cx="8610600" cy="5486400"/>
          </a:xfrm>
        </p:spPr>
        <p:txBody>
          <a:bodyPr/>
          <a:lstStyle/>
          <a:p>
            <a:pPr>
              <a:buNone/>
            </a:pPr>
            <a:r>
              <a:rPr lang="en-US" sz="2000" b="1" dirty="0" smtClean="0">
                <a:solidFill>
                  <a:srgbClr val="FF0000"/>
                </a:solidFill>
              </a:rPr>
              <a:t>7</a:t>
            </a:r>
            <a:r>
              <a:rPr lang="en-US" sz="2000" b="1" baseline="30000" dirty="0" smtClean="0">
                <a:solidFill>
                  <a:srgbClr val="FF0000"/>
                </a:solidFill>
              </a:rPr>
              <a:t>th</a:t>
            </a:r>
            <a:r>
              <a:rPr lang="en-US" sz="2000" b="1" dirty="0" smtClean="0">
                <a:solidFill>
                  <a:srgbClr val="FF0000"/>
                </a:solidFill>
              </a:rPr>
              <a:t> Reading </a:t>
            </a:r>
            <a:r>
              <a:rPr lang="en-US" sz="2000" b="1" dirty="0" smtClean="0">
                <a:solidFill>
                  <a:srgbClr val="FF0000"/>
                </a:solidFill>
              </a:rPr>
              <a:t>Classes</a:t>
            </a:r>
          </a:p>
          <a:p>
            <a:pPr lvl="0"/>
            <a:r>
              <a:rPr lang="en-US" sz="2000" b="1" dirty="0" smtClean="0">
                <a:solidFill>
                  <a:srgbClr val="009900"/>
                </a:solidFill>
              </a:rPr>
              <a:t>Reading project /A-R	</a:t>
            </a:r>
            <a:r>
              <a:rPr lang="en-US" sz="2000" b="1" dirty="0" smtClean="0">
                <a:solidFill>
                  <a:srgbClr val="009900"/>
                </a:solidFill>
              </a:rPr>
              <a:t>20</a:t>
            </a:r>
            <a:r>
              <a:rPr lang="en-US" sz="2000" b="1" dirty="0" smtClean="0">
                <a:solidFill>
                  <a:srgbClr val="009900"/>
                </a:solidFill>
              </a:rPr>
              <a:t>%</a:t>
            </a:r>
            <a:r>
              <a:rPr lang="en-US" sz="2000" b="1" dirty="0" smtClean="0">
                <a:solidFill>
                  <a:srgbClr val="009900"/>
                </a:solidFill>
              </a:rPr>
              <a:t>*</a:t>
            </a:r>
          </a:p>
          <a:p>
            <a:pPr lvl="0"/>
            <a:r>
              <a:rPr lang="en-US" sz="2000" b="1" dirty="0" smtClean="0">
                <a:solidFill>
                  <a:schemeClr val="tx2"/>
                </a:solidFill>
              </a:rPr>
              <a:t>Daily Grades / Homework	</a:t>
            </a:r>
            <a:r>
              <a:rPr lang="en-US" sz="2000" b="1" dirty="0" smtClean="0">
                <a:solidFill>
                  <a:schemeClr val="tx2"/>
                </a:solidFill>
              </a:rPr>
              <a:t>45%</a:t>
            </a:r>
            <a:endParaRPr lang="en-US" sz="2000" b="1" dirty="0" smtClean="0">
              <a:solidFill>
                <a:schemeClr val="tx2"/>
              </a:solidFill>
            </a:endParaRPr>
          </a:p>
          <a:p>
            <a:pPr lvl="0"/>
            <a:r>
              <a:rPr lang="en-US" sz="2000" b="1" dirty="0" smtClean="0">
                <a:solidFill>
                  <a:schemeClr val="accent2"/>
                </a:solidFill>
              </a:rPr>
              <a:t>Tests / Compositions</a:t>
            </a:r>
            <a:r>
              <a:rPr lang="en-US" sz="2000" b="1" dirty="0" smtClean="0"/>
              <a:t>	</a:t>
            </a:r>
            <a:r>
              <a:rPr lang="en-US" sz="2000" b="1" dirty="0" smtClean="0">
                <a:solidFill>
                  <a:schemeClr val="accent2"/>
                </a:solidFill>
              </a:rPr>
              <a:t>35%</a:t>
            </a:r>
            <a:endParaRPr lang="en-US" sz="2000" dirty="0" smtClean="0">
              <a:solidFill>
                <a:srgbClr val="009900"/>
              </a:solidFill>
            </a:endParaRPr>
          </a:p>
          <a:p>
            <a:pPr>
              <a:buNone/>
            </a:pPr>
            <a:endParaRPr lang="en-US" sz="2000" dirty="0" smtClean="0">
              <a:solidFill>
                <a:srgbClr val="009900"/>
              </a:solidFill>
            </a:endParaRPr>
          </a:p>
          <a:p>
            <a:pPr>
              <a:buNone/>
            </a:pPr>
            <a:endParaRPr lang="en-US" sz="2000" dirty="0">
              <a:solidFill>
                <a:srgbClr val="009900"/>
              </a:solidFill>
            </a:endParaRPr>
          </a:p>
          <a:p>
            <a:pPr>
              <a:buNone/>
            </a:pPr>
            <a:r>
              <a:rPr lang="en-US" sz="2000" b="1" dirty="0" smtClean="0">
                <a:solidFill>
                  <a:srgbClr val="FF0000"/>
                </a:solidFill>
              </a:rPr>
              <a:t>7</a:t>
            </a:r>
            <a:r>
              <a:rPr lang="en-US" sz="2000" b="1" baseline="30000" dirty="0" smtClean="0">
                <a:solidFill>
                  <a:srgbClr val="FF0000"/>
                </a:solidFill>
              </a:rPr>
              <a:t>th</a:t>
            </a:r>
            <a:r>
              <a:rPr lang="en-US" sz="2000" b="1" dirty="0" smtClean="0">
                <a:solidFill>
                  <a:srgbClr val="FF0000"/>
                </a:solidFill>
              </a:rPr>
              <a:t> English </a:t>
            </a:r>
            <a:r>
              <a:rPr lang="en-US" sz="2000" b="1" dirty="0" smtClean="0">
                <a:solidFill>
                  <a:srgbClr val="FF0000"/>
                </a:solidFill>
              </a:rPr>
              <a:t>Classes</a:t>
            </a:r>
            <a:endParaRPr lang="en-US" sz="2000" b="1" dirty="0">
              <a:solidFill>
                <a:srgbClr val="009900"/>
              </a:solidFill>
            </a:endParaRPr>
          </a:p>
          <a:p>
            <a:pPr lvl="0"/>
            <a:r>
              <a:rPr lang="en-US" sz="2000" b="1" dirty="0" smtClean="0">
                <a:solidFill>
                  <a:srgbClr val="009900"/>
                </a:solidFill>
              </a:rPr>
              <a:t>Response Journals		20%</a:t>
            </a:r>
          </a:p>
          <a:p>
            <a:pPr lvl="0"/>
            <a:r>
              <a:rPr lang="en-US" sz="2000" b="1" dirty="0" smtClean="0">
                <a:solidFill>
                  <a:schemeClr val="tx2"/>
                </a:solidFill>
              </a:rPr>
              <a:t>Daily </a:t>
            </a:r>
            <a:r>
              <a:rPr lang="en-US" sz="2000" b="1" dirty="0">
                <a:solidFill>
                  <a:schemeClr val="tx2"/>
                </a:solidFill>
              </a:rPr>
              <a:t>Grades / Homework	</a:t>
            </a:r>
            <a:r>
              <a:rPr lang="en-US" sz="2000" b="1" dirty="0" smtClean="0">
                <a:solidFill>
                  <a:schemeClr val="tx2"/>
                </a:solidFill>
              </a:rPr>
              <a:t>45%</a:t>
            </a:r>
            <a:endParaRPr lang="en-US" sz="2000" b="1" dirty="0">
              <a:solidFill>
                <a:schemeClr val="tx2"/>
              </a:solidFill>
            </a:endParaRPr>
          </a:p>
          <a:p>
            <a:pPr lvl="0"/>
            <a:r>
              <a:rPr lang="en-US" sz="2000" b="1" dirty="0">
                <a:solidFill>
                  <a:schemeClr val="accent2"/>
                </a:solidFill>
              </a:rPr>
              <a:t>Tests / Compositions</a:t>
            </a:r>
            <a:r>
              <a:rPr lang="en-US" sz="2000" b="1" dirty="0"/>
              <a:t>	</a:t>
            </a:r>
            <a:r>
              <a:rPr lang="en-US" sz="2000" b="1" dirty="0" smtClean="0">
                <a:solidFill>
                  <a:schemeClr val="accent2"/>
                </a:solidFill>
              </a:rPr>
              <a:t>35%</a:t>
            </a:r>
          </a:p>
          <a:p>
            <a:pPr lvl="0"/>
            <a:endParaRPr lang="en-US" sz="2000" b="1" dirty="0">
              <a:solidFill>
                <a:schemeClr val="accent2"/>
              </a:solidFill>
            </a:endParaRPr>
          </a:p>
          <a:p>
            <a:pPr lvl="0"/>
            <a:endParaRPr lang="en-US" sz="2000" b="1" dirty="0">
              <a:solidFill>
                <a:schemeClr val="accent2"/>
              </a:solidFill>
            </a:endParaRPr>
          </a:p>
          <a:p>
            <a:pPr>
              <a:buNone/>
            </a:pPr>
            <a:r>
              <a:rPr lang="en-US" sz="2000" b="1" dirty="0">
                <a:solidFill>
                  <a:srgbClr val="FF0000"/>
                </a:solidFill>
              </a:rPr>
              <a:t>8th ELA / Reading </a:t>
            </a:r>
            <a:r>
              <a:rPr lang="en-US" sz="2000" b="1" dirty="0" smtClean="0">
                <a:solidFill>
                  <a:srgbClr val="FF0000"/>
                </a:solidFill>
              </a:rPr>
              <a:t>Classes</a:t>
            </a:r>
            <a:endParaRPr lang="en-US" sz="2000" dirty="0">
              <a:solidFill>
                <a:srgbClr val="FF0000"/>
              </a:solidFill>
            </a:endParaRPr>
          </a:p>
          <a:p>
            <a:pPr lvl="0"/>
            <a:r>
              <a:rPr lang="en-US" sz="2000" dirty="0">
                <a:solidFill>
                  <a:srgbClr val="009900"/>
                </a:solidFill>
              </a:rPr>
              <a:t>Reading project /A-R	</a:t>
            </a:r>
            <a:r>
              <a:rPr lang="en-US" sz="2000" dirty="0" smtClean="0">
                <a:solidFill>
                  <a:srgbClr val="009900"/>
                </a:solidFill>
              </a:rPr>
              <a:t>20%</a:t>
            </a:r>
            <a:r>
              <a:rPr lang="en-US" sz="2000" dirty="0">
                <a:solidFill>
                  <a:srgbClr val="009900"/>
                </a:solidFill>
              </a:rPr>
              <a:t>*</a:t>
            </a:r>
          </a:p>
          <a:p>
            <a:pPr lvl="0"/>
            <a:r>
              <a:rPr lang="en-US" sz="2000" dirty="0">
                <a:solidFill>
                  <a:schemeClr val="tx2"/>
                </a:solidFill>
              </a:rPr>
              <a:t>Daily Grades / Homework	</a:t>
            </a:r>
            <a:r>
              <a:rPr lang="en-US" sz="2000" dirty="0" smtClean="0">
                <a:solidFill>
                  <a:schemeClr val="tx2"/>
                </a:solidFill>
              </a:rPr>
              <a:t>45%</a:t>
            </a:r>
            <a:endParaRPr lang="en-US" sz="2000" dirty="0">
              <a:solidFill>
                <a:schemeClr val="tx2"/>
              </a:solidFill>
            </a:endParaRPr>
          </a:p>
          <a:p>
            <a:pPr lvl="0"/>
            <a:r>
              <a:rPr lang="en-US" sz="2000" dirty="0">
                <a:solidFill>
                  <a:schemeClr val="accent2"/>
                </a:solidFill>
              </a:rPr>
              <a:t>Tests / Compositions</a:t>
            </a:r>
            <a:r>
              <a:rPr lang="en-US" sz="2000" dirty="0"/>
              <a:t>	</a:t>
            </a:r>
            <a:r>
              <a:rPr lang="en-US" sz="2000" dirty="0" smtClean="0">
                <a:solidFill>
                  <a:schemeClr val="accent2"/>
                </a:solidFill>
              </a:rPr>
              <a:t>35%</a:t>
            </a:r>
            <a:endParaRPr lang="en-US" sz="2000" dirty="0">
              <a:solidFill>
                <a:schemeClr val="accent2"/>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643"/>
                                        </p:tgtEl>
                                        <p:attrNameLst>
                                          <p:attrName>style.visibility</p:attrName>
                                        </p:attrNameLst>
                                      </p:cBhvr>
                                      <p:to>
                                        <p:strVal val="visible"/>
                                      </p:to>
                                    </p:set>
                                    <p:animEffect transition="in" filter="fade">
                                      <p:cBhvr>
                                        <p:cTn id="7" dur="2000"/>
                                        <p:tgtEl>
                                          <p:spTgt spid="1126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2644"/>
                                        </p:tgtEl>
                                        <p:attrNameLst>
                                          <p:attrName>style.visibility</p:attrName>
                                        </p:attrNameLst>
                                      </p:cBhvr>
                                      <p:to>
                                        <p:strVal val="visible"/>
                                      </p:to>
                                    </p:set>
                                    <p:animEffect transition="in" filter="fade">
                                      <p:cBhvr>
                                        <p:cTn id="10" dur="2000"/>
                                        <p:tgtEl>
                                          <p:spTgt spid="112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P spid="112644"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62" name="Picture 2" descr="MPj04395130000[1]"/>
          <p:cNvPicPr>
            <a:picLocks noChangeAspect="1" noChangeArrowheads="1"/>
          </p:cNvPicPr>
          <p:nvPr/>
        </p:nvPicPr>
        <p:blipFill>
          <a:blip r:embed="rId2" cstate="print"/>
          <a:srcRect/>
          <a:stretch>
            <a:fillRect/>
          </a:stretch>
        </p:blipFill>
        <p:spPr bwMode="auto">
          <a:xfrm>
            <a:off x="0" y="0"/>
            <a:ext cx="9144000" cy="6837363"/>
          </a:xfrm>
          <a:prstGeom prst="rect">
            <a:avLst/>
          </a:prstGeom>
          <a:noFill/>
          <a:ln w="9525">
            <a:noFill/>
            <a:miter lim="800000"/>
            <a:headEnd/>
            <a:tailEnd/>
          </a:ln>
        </p:spPr>
      </p:pic>
      <p:sp>
        <p:nvSpPr>
          <p:cNvPr id="112643" name="Rectangle 3"/>
          <p:cNvSpPr>
            <a:spLocks noGrp="1" noChangeArrowheads="1"/>
          </p:cNvSpPr>
          <p:nvPr>
            <p:ph type="title"/>
          </p:nvPr>
        </p:nvSpPr>
        <p:spPr>
          <a:xfrm>
            <a:off x="685800" y="0"/>
            <a:ext cx="7772400" cy="1033463"/>
          </a:xfrm>
        </p:spPr>
        <p:txBody>
          <a:bodyPr/>
          <a:lstStyle/>
          <a:p>
            <a:pPr>
              <a:defRPr/>
            </a:pPr>
            <a:r>
              <a:rPr lang="en-US" dirty="0" smtClean="0">
                <a:effectLst>
                  <a:outerShdw blurRad="38100" dist="38100" dir="2700000" algn="tl">
                    <a:srgbClr val="000000">
                      <a:alpha val="43137"/>
                    </a:srgbClr>
                  </a:outerShdw>
                </a:effectLst>
                <a:latin typeface="+mn-lt"/>
              </a:rPr>
              <a:t>GRADING POLICY</a:t>
            </a:r>
          </a:p>
        </p:txBody>
      </p:sp>
      <p:sp>
        <p:nvSpPr>
          <p:cNvPr id="112644" name="Rectangle 4"/>
          <p:cNvSpPr>
            <a:spLocks noGrp="1" noChangeArrowheads="1"/>
          </p:cNvSpPr>
          <p:nvPr>
            <p:ph type="body" idx="1"/>
          </p:nvPr>
        </p:nvSpPr>
        <p:spPr>
          <a:xfrm>
            <a:off x="304800" y="838200"/>
            <a:ext cx="8610600" cy="5486400"/>
          </a:xfrm>
        </p:spPr>
        <p:txBody>
          <a:bodyPr/>
          <a:lstStyle/>
          <a:p>
            <a:pPr>
              <a:buNone/>
            </a:pPr>
            <a:endParaRPr lang="en-US" sz="400" dirty="0" smtClean="0"/>
          </a:p>
          <a:p>
            <a:pPr>
              <a:buNone/>
            </a:pPr>
            <a:endParaRPr lang="en-US" sz="2000" dirty="0" smtClean="0">
              <a:solidFill>
                <a:srgbClr val="009900"/>
              </a:solidFill>
            </a:endParaRPr>
          </a:p>
          <a:p>
            <a:pPr>
              <a:buNone/>
            </a:pPr>
            <a:endParaRPr lang="en-US" sz="2000" dirty="0">
              <a:solidFill>
                <a:srgbClr val="009900"/>
              </a:solidFill>
            </a:endParaRPr>
          </a:p>
          <a:p>
            <a:pPr>
              <a:buNone/>
            </a:pPr>
            <a:r>
              <a:rPr lang="en-US" sz="2000" dirty="0" smtClean="0">
                <a:solidFill>
                  <a:srgbClr val="009900"/>
                </a:solidFill>
              </a:rPr>
              <a:t>*Students </a:t>
            </a:r>
            <a:r>
              <a:rPr lang="en-US" sz="2000" dirty="0" smtClean="0">
                <a:solidFill>
                  <a:srgbClr val="009900"/>
                </a:solidFill>
              </a:rPr>
              <a:t>will complete and present an independent reading project at the end of each six-weeks period.  Students will be able to choose from a list the book they would like to read, as well as the type of project they would like to complete.  Students will take an AR test over the book they have chosen, which will be part of the project grade.  Students may earn additional grade points for taking additional AR tests if they choose to read additional books during the six-weeks.    Students should also expect to complete and present projects over each novel that we read as a class. </a:t>
            </a:r>
          </a:p>
          <a:p>
            <a:pPr>
              <a:buNone/>
            </a:pPr>
            <a:endParaRPr lang="en-US" sz="400" dirty="0" smtClean="0">
              <a:solidFill>
                <a:srgbClr val="009900"/>
              </a:solidFill>
            </a:endParaRPr>
          </a:p>
          <a:p>
            <a:endParaRPr lang="en-US" sz="2000" dirty="0" smtClean="0">
              <a:solidFill>
                <a:schemeClr val="accent2"/>
              </a:solidFill>
            </a:endParaRPr>
          </a:p>
          <a:p>
            <a:r>
              <a:rPr lang="en-US" sz="2000" dirty="0" smtClean="0">
                <a:solidFill>
                  <a:schemeClr val="accent2"/>
                </a:solidFill>
              </a:rPr>
              <a:t>Students </a:t>
            </a:r>
            <a:r>
              <a:rPr lang="en-US" sz="2000" dirty="0" smtClean="0">
                <a:solidFill>
                  <a:schemeClr val="accent2"/>
                </a:solidFill>
              </a:rPr>
              <a:t>should expect to complete and present projects over each novel that we read as a class, as well as individual projects over novels read outside of class.</a:t>
            </a:r>
          </a:p>
          <a:p>
            <a:endParaRPr lang="en-US" sz="600" dirty="0" smtClean="0">
              <a:solidFill>
                <a:schemeClr val="accent2"/>
              </a:solidFill>
            </a:endParaRPr>
          </a:p>
          <a:p>
            <a:pPr lvl="1">
              <a:buFontTx/>
              <a:buNone/>
            </a:pPr>
            <a:endParaRPr lang="en-US" sz="2000" dirty="0" smtClean="0">
              <a:solidFill>
                <a:srgbClr val="000000"/>
              </a:solidFill>
            </a:endParaRPr>
          </a:p>
          <a:p>
            <a:pPr lvl="1">
              <a:buFontTx/>
              <a:buNone/>
            </a:pPr>
            <a:r>
              <a:rPr lang="en-US" sz="2000" dirty="0" smtClean="0">
                <a:solidFill>
                  <a:srgbClr val="000000"/>
                </a:solidFill>
              </a:rPr>
              <a:t>The </a:t>
            </a:r>
            <a:r>
              <a:rPr lang="en-US" sz="2000" dirty="0" smtClean="0">
                <a:solidFill>
                  <a:srgbClr val="000000"/>
                </a:solidFill>
              </a:rPr>
              <a:t>lowest grade in the Daily Grades category will be dropped each six-weeks.</a:t>
            </a:r>
          </a:p>
          <a:p>
            <a:endParaRPr lang="en-US" dirty="0" smtClean="0"/>
          </a:p>
        </p:txBody>
      </p:sp>
    </p:spTree>
    <p:extLst>
      <p:ext uri="{BB962C8B-B14F-4D97-AF65-F5344CB8AC3E}">
        <p14:creationId xmlns:p14="http://schemas.microsoft.com/office/powerpoint/2010/main" val="190915940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643"/>
                                        </p:tgtEl>
                                        <p:attrNameLst>
                                          <p:attrName>style.visibility</p:attrName>
                                        </p:attrNameLst>
                                      </p:cBhvr>
                                      <p:to>
                                        <p:strVal val="visible"/>
                                      </p:to>
                                    </p:set>
                                    <p:animEffect transition="in" filter="fade">
                                      <p:cBhvr>
                                        <p:cTn id="7" dur="2000"/>
                                        <p:tgtEl>
                                          <p:spTgt spid="1126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2644"/>
                                        </p:tgtEl>
                                        <p:attrNameLst>
                                          <p:attrName>style.visibility</p:attrName>
                                        </p:attrNameLst>
                                      </p:cBhvr>
                                      <p:to>
                                        <p:strVal val="visible"/>
                                      </p:to>
                                    </p:set>
                                    <p:animEffect transition="in" filter="fade">
                                      <p:cBhvr>
                                        <p:cTn id="10" dur="2000"/>
                                        <p:tgtEl>
                                          <p:spTgt spid="112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P spid="11264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6019800"/>
          </a:xfrm>
        </p:spPr>
        <p:txBody>
          <a:bodyPr/>
          <a:lstStyle/>
          <a:p>
            <a:r>
              <a:rPr lang="en-US" sz="3600" dirty="0" smtClean="0">
                <a:latin typeface="+mn-lt"/>
              </a:rPr>
              <a:t>IN MRS. ABBOTT’S CLASS…</a:t>
            </a:r>
            <a:br>
              <a:rPr lang="en-US" sz="3600" dirty="0" smtClean="0">
                <a:latin typeface="+mn-lt"/>
              </a:rPr>
            </a:br>
            <a:r>
              <a:rPr lang="en-US" sz="3600" dirty="0" smtClean="0">
                <a:latin typeface="+mn-lt"/>
              </a:rPr>
              <a:t/>
            </a:r>
            <a:br>
              <a:rPr lang="en-US" sz="3600" dirty="0" smtClean="0">
                <a:latin typeface="+mn-lt"/>
              </a:rPr>
            </a:br>
            <a:r>
              <a:rPr lang="en-US" sz="3600" dirty="0" smtClean="0">
                <a:latin typeface="+mn-lt"/>
              </a:rPr>
              <a:t/>
            </a:r>
            <a:br>
              <a:rPr lang="en-US" sz="3600" dirty="0" smtClean="0">
                <a:latin typeface="+mn-lt"/>
              </a:rPr>
            </a:br>
            <a:r>
              <a:rPr lang="en-US" sz="3600" dirty="0" smtClean="0">
                <a:latin typeface="+mn-lt"/>
              </a:rPr>
              <a:t/>
            </a:r>
            <a:br>
              <a:rPr lang="en-US" sz="3600" dirty="0" smtClean="0">
                <a:latin typeface="+mn-lt"/>
              </a:rPr>
            </a:br>
            <a:r>
              <a:rPr lang="en-US" sz="3600" dirty="0" smtClean="0">
                <a:latin typeface="+mn-lt"/>
              </a:rPr>
              <a:t/>
            </a:r>
            <a:br>
              <a:rPr lang="en-US" sz="3600" dirty="0" smtClean="0">
                <a:latin typeface="+mn-lt"/>
              </a:rPr>
            </a:br>
            <a:r>
              <a:rPr lang="en-US" dirty="0" smtClean="0">
                <a:solidFill>
                  <a:srgbClr val="FF0000"/>
                </a:solidFill>
                <a:latin typeface="+mn-lt"/>
              </a:rPr>
              <a:t>YOU ONLY HAVE TO WRITE ON THE DAYS YOU EAT!</a:t>
            </a:r>
            <a:endParaRPr lang="en-US" dirty="0">
              <a:solidFill>
                <a:srgbClr val="FF0000"/>
              </a:solidFill>
              <a:latin typeface="+mn-lt"/>
            </a:endParaRPr>
          </a:p>
        </p:txBody>
      </p:sp>
      <p:pic>
        <p:nvPicPr>
          <p:cNvPr id="1026" name="Picture 2" descr="C:\Users\Mom\AppData\Local\Microsoft\Windows\Temporary Internet Files\Content.IE5\WNLIAFCD\MC900150733[1].wmf"/>
          <p:cNvPicPr>
            <a:picLocks noChangeAspect="1" noChangeArrowheads="1"/>
          </p:cNvPicPr>
          <p:nvPr/>
        </p:nvPicPr>
        <p:blipFill>
          <a:blip r:embed="rId4" cstate="print"/>
          <a:srcRect/>
          <a:stretch>
            <a:fillRect/>
          </a:stretch>
        </p:blipFill>
        <p:spPr bwMode="auto">
          <a:xfrm>
            <a:off x="6781800" y="1828800"/>
            <a:ext cx="1819656" cy="1740103"/>
          </a:xfrm>
          <a:prstGeom prst="rect">
            <a:avLst/>
          </a:prstGeom>
          <a:noFill/>
        </p:spPr>
      </p:pic>
      <p:pic>
        <p:nvPicPr>
          <p:cNvPr id="1027" name="Picture 3" descr="C:\Users\Mom\AppData\Local\Microsoft\Windows\Temporary Internet Files\Content.IE5\Z9T0XF1T\MC900440458[1].wmf"/>
          <p:cNvPicPr>
            <a:picLocks noChangeAspect="1" noChangeArrowheads="1"/>
          </p:cNvPicPr>
          <p:nvPr/>
        </p:nvPicPr>
        <p:blipFill>
          <a:blip r:embed="rId5" cstate="print"/>
          <a:srcRect/>
          <a:stretch>
            <a:fillRect/>
          </a:stretch>
        </p:blipFill>
        <p:spPr bwMode="auto">
          <a:xfrm>
            <a:off x="914400" y="1752600"/>
            <a:ext cx="1828800" cy="1727200"/>
          </a:xfrm>
          <a:prstGeom prst="rect">
            <a:avLst/>
          </a:prstGeom>
          <a:noFill/>
        </p:spPr>
      </p:pic>
      <p:pic>
        <p:nvPicPr>
          <p:cNvPr id="1028" name="Picture 4" descr="C:\Users\Mom\AppData\Local\Microsoft\Windows\Temporary Internet Files\Content.IE5\WNLIAFCD\MC900441732[1].png"/>
          <p:cNvPicPr>
            <a:picLocks noChangeAspect="1" noChangeArrowheads="1"/>
          </p:cNvPicPr>
          <p:nvPr/>
        </p:nvPicPr>
        <p:blipFill>
          <a:blip r:embed="rId6" cstate="print"/>
          <a:srcRect/>
          <a:stretch>
            <a:fillRect/>
          </a:stretch>
        </p:blipFill>
        <p:spPr bwMode="auto">
          <a:xfrm>
            <a:off x="7848600" y="304800"/>
            <a:ext cx="1295400" cy="1295400"/>
          </a:xfrm>
          <a:prstGeom prst="rect">
            <a:avLst/>
          </a:prstGeom>
          <a:noFill/>
        </p:spPr>
      </p:pic>
      <p:pic>
        <p:nvPicPr>
          <p:cNvPr id="7" name="MS900074924[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flipV="1">
            <a:off x="228600" y="6096000"/>
            <a:ext cx="152400" cy="152400"/>
          </a:xfrm>
          <a:prstGeom prst="rect">
            <a:avLst/>
          </a:prstGeom>
        </p:spPr>
      </p:pic>
      <p:pic>
        <p:nvPicPr>
          <p:cNvPr id="1029" name="Picture 5" descr="C:\Users\Mom\AppData\Local\Microsoft\Windows\Temporary Internet Files\Content.IE5\WNLIAFCD\MC900212061[1].wmf"/>
          <p:cNvPicPr>
            <a:picLocks noChangeAspect="1" noChangeArrowheads="1"/>
          </p:cNvPicPr>
          <p:nvPr/>
        </p:nvPicPr>
        <p:blipFill>
          <a:blip r:embed="rId8" cstate="print"/>
          <a:srcRect/>
          <a:stretch>
            <a:fillRect/>
          </a:stretch>
        </p:blipFill>
        <p:spPr bwMode="auto">
          <a:xfrm>
            <a:off x="3581400" y="1752600"/>
            <a:ext cx="2362200" cy="1938642"/>
          </a:xfrm>
          <a:prstGeom prst="rect">
            <a:avLst/>
          </a:prstGeom>
          <a:noFill/>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47" fill="hold"/>
                                        <p:tgtEl>
                                          <p:spTgt spid="7"/>
                                        </p:tgtEl>
                                      </p:cBhvr>
                                    </p:cmd>
                                  </p:childTnLst>
                                </p:cTn>
                              </p:par>
                              <p:par>
                                <p:cTn id="7" presetID="40" presetClass="entr" presetSubtype="0" fill="hold" grpId="0" nodeType="withEffect">
                                  <p:stCondLst>
                                    <p:cond delay="0"/>
                                  </p:stCondLst>
                                  <p:iterate type="lt">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1"/>
                                          </p:val>
                                        </p:tav>
                                        <p:tav tm="100000">
                                          <p:val>
                                            <p:strVal val="#ppt_x"/>
                                          </p:val>
                                        </p:tav>
                                      </p:tavLst>
                                    </p:anim>
                                    <p:anim calcmode="lin" valueType="num">
                                      <p:cBhvr>
                                        <p:cTn id="11"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1986" name="Picture 4" descr="wildcat head.jpg"/>
          <p:cNvPicPr>
            <a:picLocks noChangeAspect="1"/>
          </p:cNvPicPr>
          <p:nvPr/>
        </p:nvPicPr>
        <p:blipFill>
          <a:blip r:embed="rId2" cstate="print"/>
          <a:srcRect/>
          <a:stretch>
            <a:fillRect/>
          </a:stretch>
        </p:blipFill>
        <p:spPr bwMode="auto">
          <a:xfrm>
            <a:off x="3200400" y="762000"/>
            <a:ext cx="2598738" cy="2133600"/>
          </a:xfrm>
          <a:prstGeom prst="rect">
            <a:avLst/>
          </a:prstGeom>
          <a:noFill/>
          <a:ln w="9525">
            <a:noFill/>
            <a:miter lim="800000"/>
            <a:headEnd/>
            <a:tailEnd/>
          </a:ln>
        </p:spPr>
      </p:pic>
      <p:sp>
        <p:nvSpPr>
          <p:cNvPr id="106498" name="Rectangle 2"/>
          <p:cNvSpPr>
            <a:spLocks noGrp="1" noChangeArrowheads="1"/>
          </p:cNvSpPr>
          <p:nvPr>
            <p:ph type="title"/>
          </p:nvPr>
        </p:nvSpPr>
        <p:spPr>
          <a:xfrm>
            <a:off x="762000" y="0"/>
            <a:ext cx="7772400" cy="957263"/>
          </a:xfrm>
        </p:spPr>
        <p:txBody>
          <a:bodyPr/>
          <a:lstStyle/>
          <a:p>
            <a:pPr>
              <a:defRPr/>
            </a:pPr>
            <a:r>
              <a:rPr lang="en-US" sz="5400" dirty="0" smtClean="0">
                <a:effectLst>
                  <a:outerShdw blurRad="38100" dist="38100" dir="2700000" algn="tl">
                    <a:srgbClr val="000000">
                      <a:alpha val="43137"/>
                    </a:srgbClr>
                  </a:outerShdw>
                </a:effectLst>
                <a:latin typeface="+mn-lt"/>
              </a:rPr>
              <a:t>STUDENT HANDBOOK</a:t>
            </a:r>
          </a:p>
        </p:txBody>
      </p:sp>
      <p:sp>
        <p:nvSpPr>
          <p:cNvPr id="106499" name="Rectangle 3"/>
          <p:cNvSpPr>
            <a:spLocks noGrp="1" noChangeArrowheads="1"/>
          </p:cNvSpPr>
          <p:nvPr>
            <p:ph type="body" idx="1"/>
          </p:nvPr>
        </p:nvSpPr>
        <p:spPr>
          <a:xfrm>
            <a:off x="762000" y="2819400"/>
            <a:ext cx="7924800" cy="4038600"/>
          </a:xfrm>
        </p:spPr>
        <p:txBody>
          <a:bodyPr/>
          <a:lstStyle/>
          <a:p>
            <a:r>
              <a:rPr lang="en-US" sz="4800" dirty="0" smtClean="0">
                <a:solidFill>
                  <a:srgbClr val="E4471C"/>
                </a:solidFill>
              </a:rPr>
              <a:t>Make sure you and your parents sign the signature page in your handbook, and that you turn it in to one of your teachers or to the office.</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path" presetSubtype="0" accel="50000" decel="50000" fill="hold" grpId="0" nodeType="withEffect">
                                  <p:stCondLst>
                                    <p:cond delay="0"/>
                                  </p:stCondLst>
                                  <p:iterate type="lt">
                                    <p:tmPct val="10000"/>
                                  </p:iterate>
                                  <p:childTnLst>
                                    <p:animMotion origin="layout" path="M -0.00139 0.00393 C 0.00556 -0.00996 0.01268 -0.02477 0.01945 -0.04398 C 0.0382 -0.09815 0.04323 -0.15162 0.02952 -0.15972 C 0.01563 -0.16945 -0.01128 -0.13102 -0.03003 -0.07662 C -0.0401 -0.04792 -0.04583 -0.02084 -0.04791 -0.00023 C -0.05086 0.0162 -0.05191 0.03264 -0.05191 0.05162 C -0.05191 0.11319 -0.03906 0.16366 -0.02395 0.16366 C -0.0092 0.16366 0.00365 0.11319 0.00365 0.05162 C 0.00365 0.02315 0.0007 -0.0044 -0.00416 -0.02338 C -0.00625 -0.03982 -0.01128 -0.05741 -0.01718 -0.07523 C -0.03698 -0.13102 -0.06389 -0.16945 -0.07777 -0.15972 C -0.09149 -0.15023 -0.08645 -0.09815 -0.06666 -0.04259 C -0.05885 -0.01644 -0.04791 0.00532 -0.03698 0.02014 C -0.02899 0.03403 -0.02014 0.04629 -0.00816 0.05833 C 0.02743 0.09791 0.06302 0.11574 0.07309 0.0993 C 0.08195 0.0831 0.06216 0.03796 0.02639 -0.00023 C 0.01164 -0.01644 -0.00416 -0.02894 -0.01718 -0.03704 C -0.02899 -0.04514 -0.04409 -0.05209 -0.05989 -0.05602 C -0.10347 -0.06991 -0.14114 -0.06574 -0.14409 -0.04398 C -0.14791 -0.02338 -0.11527 0.00393 -0.0717 0.01759 C -0.05191 0.02315 -0.03298 0.02569 -0.01823 0.0243 C -0.0052 0.0243 0.00868 0.02153 0.02344 0.01759 C 0.06702 0.00393 0.1 -0.02477 0.09584 -0.04514 C 0.09289 -0.06574 0.05521 -0.0713 0.01164 -0.05741 C -0.0092 -0.0507 -0.02812 -0.04121 -0.04097 -0.03033 C -0.05191 -0.02199 -0.06284 -0.0125 -0.07465 -0.00023 C -0.10937 0.03935 -0.1302 0.0831 -0.12031 0.0993 C -0.11128 0.11574 -0.07465 0.09791 -0.0401 0.05972 C -0.02326 0.04074 -0.0092 0.02153 -0.00139 0.00393 Z " pathEditMode="relative" rAng="0" ptsTypes="fffffffffffffffffffffffffffff">
                                      <p:cBhvr>
                                        <p:cTn id="6" dur="1299" fill="hold">
                                          <p:stCondLst>
                                            <p:cond delay="0"/>
                                          </p:stCondLst>
                                        </p:cTn>
                                        <p:tgtEl>
                                          <p:spTgt spid="106498"/>
                                        </p:tgtEl>
                                        <p:attrNameLst>
                                          <p:attrName>ppt_x</p:attrName>
                                          <p:attrName>ppt_y</p:attrName>
                                        </p:attrNameLst>
                                      </p:cBhvr>
                                      <p:rCtr x="-2300" y="-700"/>
                                    </p:animMotion>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106499">
                                            <p:txEl>
                                              <p:pRg st="0" end="0"/>
                                            </p:txEl>
                                          </p:spTgt>
                                        </p:tgtEl>
                                        <p:attrNameLst>
                                          <p:attrName>style.visibility</p:attrName>
                                        </p:attrNameLst>
                                      </p:cBhvr>
                                      <p:to>
                                        <p:strVal val="visible"/>
                                      </p:to>
                                    </p:set>
                                    <p:animEffect transition="in" filter="fade">
                                      <p:cBhvr>
                                        <p:cTn id="11" dur="1000"/>
                                        <p:tgtEl>
                                          <p:spTgt spid="106499">
                                            <p:txEl>
                                              <p:pRg st="0" end="0"/>
                                            </p:txEl>
                                          </p:spTgt>
                                        </p:tgtEl>
                                      </p:cBhvr>
                                    </p:animEffect>
                                    <p:anim calcmode="lin" valueType="num">
                                      <p:cBhvr>
                                        <p:cTn id="12" dur="1000" fill="hold"/>
                                        <p:tgtEl>
                                          <p:spTgt spid="106499">
                                            <p:txEl>
                                              <p:pRg st="0" end="0"/>
                                            </p:txEl>
                                          </p:spTgt>
                                        </p:tgtEl>
                                        <p:attrNameLst>
                                          <p:attrName>ppt_x</p:attrName>
                                        </p:attrNameLst>
                                      </p:cBhvr>
                                      <p:tavLst>
                                        <p:tav tm="0">
                                          <p:val>
                                            <p:strVal val="#ppt_x"/>
                                          </p:val>
                                        </p:tav>
                                        <p:tav tm="100000">
                                          <p:val>
                                            <p:strVal val="#ppt_x"/>
                                          </p:val>
                                        </p:tav>
                                      </p:tavLst>
                                    </p:anim>
                                    <p:anim calcmode="lin" valueType="num">
                                      <p:cBhvr>
                                        <p:cTn id="13" dur="898" decel="100000" fill="hold"/>
                                        <p:tgtEl>
                                          <p:spTgt spid="106499">
                                            <p:txEl>
                                              <p:pRg st="0" end="0"/>
                                            </p:txEl>
                                          </p:spTgt>
                                        </p:tgtEl>
                                        <p:attrNameLst>
                                          <p:attrName>ppt_y</p:attrName>
                                        </p:attrNameLst>
                                      </p:cBhvr>
                                      <p:tavLst>
                                        <p:tav tm="0">
                                          <p:val>
                                            <p:strVal val="#ppt_y+1"/>
                                          </p:val>
                                        </p:tav>
                                        <p:tav tm="100000">
                                          <p:val>
                                            <p:strVal val="#ppt_y-.03"/>
                                          </p:val>
                                        </p:tav>
                                      </p:tavLst>
                                    </p:anim>
                                    <p:anim calcmode="lin" valueType="num">
                                      <p:cBhvr>
                                        <p:cTn id="14" dur="100" accel="100000" fill="hold">
                                          <p:stCondLst>
                                            <p:cond delay="898"/>
                                          </p:stCondLst>
                                        </p:cTn>
                                        <p:tgtEl>
                                          <p:spTgt spid="106499">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P spid="106499"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43010" name="Picture 4" descr="C:\Documents and Settings\sabbott\Local Settings\Temporary Internet Files\Content.IE5\IN2PTFOV\MCPE01978_0000[1].wmf"/>
          <p:cNvPicPr>
            <a:picLocks noChangeAspect="1" noChangeArrowheads="1"/>
          </p:cNvPicPr>
          <p:nvPr/>
        </p:nvPicPr>
        <p:blipFill>
          <a:blip r:embed="rId2" cstate="print">
            <a:lum bright="70000" contrast="-70000"/>
          </a:blip>
          <a:srcRect/>
          <a:stretch>
            <a:fillRect/>
          </a:stretch>
        </p:blipFill>
        <p:spPr bwMode="auto">
          <a:xfrm>
            <a:off x="3346988" y="762000"/>
            <a:ext cx="6532856" cy="6292850"/>
          </a:xfrm>
          <a:prstGeom prst="rect">
            <a:avLst/>
          </a:prstGeom>
          <a:noFill/>
          <a:ln w="9525">
            <a:noFill/>
            <a:miter lim="800000"/>
            <a:headEnd/>
            <a:tailEnd/>
          </a:ln>
        </p:spPr>
      </p:pic>
      <p:sp>
        <p:nvSpPr>
          <p:cNvPr id="110594" name="Rectangle 2"/>
          <p:cNvSpPr>
            <a:spLocks noGrp="1" noChangeArrowheads="1"/>
          </p:cNvSpPr>
          <p:nvPr>
            <p:ph type="title"/>
          </p:nvPr>
        </p:nvSpPr>
        <p:spPr>
          <a:xfrm>
            <a:off x="0" y="228600"/>
            <a:ext cx="6400800" cy="1033463"/>
          </a:xfrm>
        </p:spPr>
        <p:txBody>
          <a:bodyPr/>
          <a:lstStyle/>
          <a:p>
            <a:pPr>
              <a:defRPr/>
            </a:pPr>
            <a:r>
              <a:rPr lang="en-US" dirty="0" smtClean="0">
                <a:effectLst>
                  <a:outerShdw blurRad="38100" dist="38100" dir="2700000" algn="tl">
                    <a:srgbClr val="000000">
                      <a:alpha val="43137"/>
                    </a:srgbClr>
                  </a:outerShdw>
                </a:effectLst>
                <a:latin typeface="+mn-lt"/>
              </a:rPr>
              <a:t>LATE </a:t>
            </a:r>
            <a:r>
              <a:rPr lang="en-US" dirty="0" smtClean="0">
                <a:effectLst>
                  <a:outerShdw blurRad="38100" dist="38100" dir="2700000" algn="tl">
                    <a:srgbClr val="000000">
                      <a:alpha val="43137"/>
                    </a:srgbClr>
                  </a:outerShdw>
                </a:effectLst>
                <a:latin typeface="+mn-lt"/>
              </a:rPr>
              <a:t>WORK </a:t>
            </a:r>
            <a:r>
              <a:rPr lang="en-US" sz="2800" dirty="0" smtClean="0">
                <a:effectLst>
                  <a:outerShdw blurRad="38100" dist="38100" dir="2700000" algn="tl">
                    <a:srgbClr val="000000">
                      <a:alpha val="43137"/>
                    </a:srgbClr>
                  </a:outerShdw>
                </a:effectLst>
                <a:latin typeface="+mn-lt"/>
              </a:rPr>
              <a:t>(p.63)</a:t>
            </a:r>
            <a:endParaRPr lang="en-US" sz="4800" dirty="0" smtClean="0">
              <a:effectLst>
                <a:outerShdw blurRad="38100" dist="38100" dir="2700000" algn="tl">
                  <a:srgbClr val="000000">
                    <a:alpha val="43137"/>
                  </a:srgbClr>
                </a:outerShdw>
              </a:effectLst>
              <a:latin typeface="+mn-lt"/>
            </a:endParaRPr>
          </a:p>
        </p:txBody>
      </p:sp>
      <p:sp>
        <p:nvSpPr>
          <p:cNvPr id="110595" name="Rectangle 3"/>
          <p:cNvSpPr>
            <a:spLocks noGrp="1" noChangeArrowheads="1"/>
          </p:cNvSpPr>
          <p:nvPr>
            <p:ph type="body" idx="1"/>
          </p:nvPr>
        </p:nvSpPr>
        <p:spPr>
          <a:xfrm>
            <a:off x="0" y="1447800"/>
            <a:ext cx="7772400" cy="5410200"/>
          </a:xfrm>
        </p:spPr>
        <p:txBody>
          <a:bodyPr/>
          <a:lstStyle/>
          <a:p>
            <a:r>
              <a:rPr lang="en-US" sz="2400" b="1" dirty="0" smtClean="0">
                <a:solidFill>
                  <a:schemeClr val="accent2"/>
                </a:solidFill>
              </a:rPr>
              <a:t>All work is due </a:t>
            </a:r>
            <a:r>
              <a:rPr lang="en-US" sz="2400" b="1" u="sng" dirty="0" smtClean="0">
                <a:solidFill>
                  <a:schemeClr val="accent2"/>
                </a:solidFill>
              </a:rPr>
              <a:t>when the teacher calls for it</a:t>
            </a:r>
            <a:r>
              <a:rPr lang="en-US" sz="2400" b="1" dirty="0" smtClean="0">
                <a:solidFill>
                  <a:schemeClr val="accent2"/>
                </a:solidFill>
              </a:rPr>
              <a:t>.  Any work turned in after that will be considered late.</a:t>
            </a:r>
          </a:p>
          <a:p>
            <a:endParaRPr lang="en-US" sz="2400" b="1" dirty="0" smtClean="0">
              <a:solidFill>
                <a:srgbClr val="009900"/>
              </a:solidFill>
            </a:endParaRPr>
          </a:p>
          <a:p>
            <a:r>
              <a:rPr lang="en-US" sz="2400" b="1" dirty="0" smtClean="0">
                <a:solidFill>
                  <a:srgbClr val="009900"/>
                </a:solidFill>
              </a:rPr>
              <a:t>Late work turned in the same day or the following day will receive a grade equal to 75% of the grade originally earned on the assignment.</a:t>
            </a:r>
          </a:p>
          <a:p>
            <a:endParaRPr lang="en-US" sz="2400" b="1" dirty="0" smtClean="0"/>
          </a:p>
          <a:p>
            <a:r>
              <a:rPr lang="en-US" sz="2400" b="1" dirty="0" smtClean="0">
                <a:solidFill>
                  <a:srgbClr val="FF0000"/>
                </a:solidFill>
              </a:rPr>
              <a:t>Late work not turned in by the day following the original due date will receive a grade of zero.</a:t>
            </a:r>
          </a:p>
          <a:p>
            <a:endParaRPr lang="en-US" sz="2400" b="1" dirty="0" smtClean="0"/>
          </a:p>
          <a:p>
            <a:r>
              <a:rPr lang="en-US" sz="2400" b="1" dirty="0" smtClean="0">
                <a:solidFill>
                  <a:srgbClr val="000000"/>
                </a:solidFill>
              </a:rPr>
              <a:t>Remember that a pass may be used to give you an extra day if you are unable to turn in an assignment on the day it is due.</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0594"/>
                                        </p:tgtEl>
                                        <p:attrNameLst>
                                          <p:attrName>style.visibility</p:attrName>
                                        </p:attrNameLst>
                                      </p:cBhvr>
                                      <p:to>
                                        <p:strVal val="visible"/>
                                      </p:to>
                                    </p:set>
                                    <p:animEffect transition="in" filter="randombar(horizontal)">
                                      <p:cBhvr>
                                        <p:cTn id="7" dur="600">
                                          <p:stCondLst>
                                            <p:cond delay="0"/>
                                          </p:stCondLst>
                                        </p:cTn>
                                        <p:tgtEl>
                                          <p:spTgt spid="11059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0595">
                                            <p:txEl>
                                              <p:pRg st="0" end="0"/>
                                            </p:txEl>
                                          </p:spTgt>
                                        </p:tgtEl>
                                        <p:attrNameLst>
                                          <p:attrName>style.visibility</p:attrName>
                                        </p:attrNameLst>
                                      </p:cBhvr>
                                      <p:to>
                                        <p:strVal val="visible"/>
                                      </p:to>
                                    </p:set>
                                    <p:animEffect transition="in" filter="randombar(horizontal)">
                                      <p:cBhvr>
                                        <p:cTn id="12" dur="500"/>
                                        <p:tgtEl>
                                          <p:spTgt spid="1105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0595">
                                            <p:txEl>
                                              <p:pRg st="2" end="2"/>
                                            </p:txEl>
                                          </p:spTgt>
                                        </p:tgtEl>
                                        <p:attrNameLst>
                                          <p:attrName>style.visibility</p:attrName>
                                        </p:attrNameLst>
                                      </p:cBhvr>
                                      <p:to>
                                        <p:strVal val="visible"/>
                                      </p:to>
                                    </p:set>
                                    <p:animEffect transition="in" filter="randombar(horizontal)">
                                      <p:cBhvr>
                                        <p:cTn id="17" dur="500"/>
                                        <p:tgtEl>
                                          <p:spTgt spid="1105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0595">
                                            <p:txEl>
                                              <p:pRg st="4" end="4"/>
                                            </p:txEl>
                                          </p:spTgt>
                                        </p:tgtEl>
                                        <p:attrNameLst>
                                          <p:attrName>style.visibility</p:attrName>
                                        </p:attrNameLst>
                                      </p:cBhvr>
                                      <p:to>
                                        <p:strVal val="visible"/>
                                      </p:to>
                                    </p:set>
                                    <p:animEffect transition="in" filter="randombar(horizontal)">
                                      <p:cBhvr>
                                        <p:cTn id="22" dur="500"/>
                                        <p:tgtEl>
                                          <p:spTgt spid="11059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10595">
                                            <p:txEl>
                                              <p:pRg st="6" end="6"/>
                                            </p:txEl>
                                          </p:spTgt>
                                        </p:tgtEl>
                                        <p:attrNameLst>
                                          <p:attrName>style.visibility</p:attrName>
                                        </p:attrNameLst>
                                      </p:cBhvr>
                                      <p:to>
                                        <p:strVal val="visible"/>
                                      </p:to>
                                    </p:set>
                                    <p:animEffect transition="in" filter="randombar(horizontal)">
                                      <p:cBhvr>
                                        <p:cTn id="27" dur="500"/>
                                        <p:tgtEl>
                                          <p:spTgt spid="1105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p:bldP spid="110595"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838200" y="228600"/>
            <a:ext cx="7772400" cy="957263"/>
          </a:xfrm>
        </p:spPr>
        <p:txBody>
          <a:bodyPr/>
          <a:lstStyle/>
          <a:p>
            <a:pPr>
              <a:defRPr/>
            </a:pPr>
            <a:r>
              <a:rPr lang="en-US" dirty="0" smtClean="0">
                <a:effectLst>
                  <a:outerShdw blurRad="38100" dist="38100" dir="2700000" algn="tl">
                    <a:srgbClr val="000000">
                      <a:alpha val="43137"/>
                    </a:srgbClr>
                  </a:outerShdw>
                </a:effectLst>
                <a:latin typeface="+mn-lt"/>
              </a:rPr>
              <a:t>Missing Work Policy</a:t>
            </a:r>
            <a:endParaRPr lang="en-US" dirty="0" smtClean="0">
              <a:effectLst>
                <a:outerShdw blurRad="38100" dist="38100" dir="2700000" algn="tl">
                  <a:srgbClr val="000000">
                    <a:alpha val="43137"/>
                  </a:srgbClr>
                </a:outerShdw>
              </a:effectLst>
              <a:latin typeface="+mn-lt"/>
            </a:endParaRPr>
          </a:p>
        </p:txBody>
      </p:sp>
      <p:sp>
        <p:nvSpPr>
          <p:cNvPr id="103427" name="Rectangle 3"/>
          <p:cNvSpPr>
            <a:spLocks noGrp="1" noChangeArrowheads="1"/>
          </p:cNvSpPr>
          <p:nvPr>
            <p:ph type="body" idx="1"/>
          </p:nvPr>
        </p:nvSpPr>
        <p:spPr>
          <a:xfrm>
            <a:off x="1214368" y="1371600"/>
            <a:ext cx="7954254" cy="4403725"/>
          </a:xfrm>
        </p:spPr>
        <p:txBody>
          <a:bodyPr/>
          <a:lstStyle/>
          <a:p>
            <a:r>
              <a:rPr lang="en-US" sz="3200" dirty="0">
                <a:solidFill>
                  <a:srgbClr val="000000"/>
                </a:solidFill>
              </a:rPr>
              <a:t>Student will be required to complete documentation including date and reason work was not completed.</a:t>
            </a:r>
          </a:p>
          <a:p>
            <a:endParaRPr lang="en-US" sz="3200" dirty="0">
              <a:solidFill>
                <a:srgbClr val="000000"/>
              </a:solidFill>
            </a:endParaRPr>
          </a:p>
          <a:p>
            <a:r>
              <a:rPr lang="en-US" sz="3200" dirty="0">
                <a:solidFill>
                  <a:srgbClr val="000000"/>
                </a:solidFill>
              </a:rPr>
              <a:t>Determination of late work will be as outlined in the Student Handbook</a:t>
            </a:r>
            <a:r>
              <a:rPr lang="en-US" sz="3200" dirty="0" smtClean="0">
                <a:solidFill>
                  <a:srgbClr val="000000"/>
                </a:solidFill>
              </a:rPr>
              <a:t>.    (p. 63)</a:t>
            </a:r>
            <a:endParaRPr lang="en-US" sz="3200" dirty="0">
              <a:solidFill>
                <a:srgbClr val="000000"/>
              </a:solidFill>
            </a:endParaRPr>
          </a:p>
          <a:p>
            <a:endParaRPr lang="en-US" sz="3200" dirty="0">
              <a:solidFill>
                <a:srgbClr val="000000"/>
              </a:solidFill>
            </a:endParaRPr>
          </a:p>
          <a:p>
            <a:r>
              <a:rPr lang="en-US" sz="3200" dirty="0">
                <a:solidFill>
                  <a:srgbClr val="000000"/>
                </a:solidFill>
              </a:rPr>
              <a:t>Use of a pass allows one extra day before the assignment is deemed late.</a:t>
            </a:r>
          </a:p>
          <a:p>
            <a:endParaRPr lang="en-US" sz="3200" dirty="0">
              <a:solidFill>
                <a:srgbClr val="000000"/>
              </a:solidFill>
            </a:endParaRPr>
          </a:p>
          <a:p>
            <a:r>
              <a:rPr lang="en-US" sz="3200" dirty="0">
                <a:solidFill>
                  <a:srgbClr val="000000"/>
                </a:solidFill>
              </a:rPr>
              <a:t>Once an assignment has been given a grade of zero, the following will occur:</a:t>
            </a:r>
            <a:endParaRPr lang="en-US" sz="3200" dirty="0" smtClean="0">
              <a:solidFill>
                <a:srgbClr val="000000"/>
              </a:solidFill>
            </a:endParaRPr>
          </a:p>
        </p:txBody>
      </p:sp>
      <p:pic>
        <p:nvPicPr>
          <p:cNvPr id="44037" name="Picture 4" descr="C:\Documents and Settings\sabbott\Local Settings\Temporary Internet Files\Content.IE5\6YAG742N\MCj03400120000[1].wmf"/>
          <p:cNvPicPr>
            <a:picLocks noChangeAspect="1" noChangeArrowheads="1"/>
          </p:cNvPicPr>
          <p:nvPr/>
        </p:nvPicPr>
        <p:blipFill>
          <a:blip r:embed="rId2" cstate="print"/>
          <a:srcRect/>
          <a:stretch>
            <a:fillRect/>
          </a:stretch>
        </p:blipFill>
        <p:spPr bwMode="auto">
          <a:xfrm>
            <a:off x="3491" y="1219200"/>
            <a:ext cx="1447800" cy="1983544"/>
          </a:xfrm>
          <a:prstGeom prst="rect">
            <a:avLst/>
          </a:prstGeom>
          <a:noFill/>
          <a:ln w="9525">
            <a:noFill/>
            <a:miter lim="800000"/>
            <a:headEnd/>
            <a:tailEnd/>
          </a:ln>
        </p:spPr>
      </p:pic>
    </p:spTree>
  </p:cSld>
  <p:clrMapOvr>
    <a:masterClrMapping/>
  </p:clrMapOvr>
  <p:transition xmlns:p14="http://schemas.microsoft.com/office/powerpoint/2010/main">
    <p:strips dir="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103426"/>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3427">
                                            <p:txEl>
                                              <p:pRg st="0" end="0"/>
                                            </p:txEl>
                                          </p:spTgt>
                                        </p:tgtEl>
                                        <p:attrNameLst>
                                          <p:attrName>style.visibility</p:attrName>
                                        </p:attrNameLst>
                                      </p:cBhvr>
                                      <p:to>
                                        <p:strVal val="visible"/>
                                      </p:to>
                                    </p:set>
                                    <p:animEffect transition="in" filter="fade">
                                      <p:cBhvr>
                                        <p:cTn id="11" dur="1000">
                                          <p:stCondLst>
                                            <p:cond delay="0"/>
                                          </p:stCondLst>
                                        </p:cTn>
                                        <p:tgtEl>
                                          <p:spTgt spid="10342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3427">
                                            <p:txEl>
                                              <p:pRg st="2" end="2"/>
                                            </p:txEl>
                                          </p:spTgt>
                                        </p:tgtEl>
                                        <p:attrNameLst>
                                          <p:attrName>style.visibility</p:attrName>
                                        </p:attrNameLst>
                                      </p:cBhvr>
                                      <p:to>
                                        <p:strVal val="visible"/>
                                      </p:to>
                                    </p:set>
                                    <p:animEffect transition="in" filter="fade">
                                      <p:cBhvr>
                                        <p:cTn id="16" dur="1000">
                                          <p:stCondLst>
                                            <p:cond delay="0"/>
                                          </p:stCondLst>
                                        </p:cTn>
                                        <p:tgtEl>
                                          <p:spTgt spid="10342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3427">
                                            <p:txEl>
                                              <p:pRg st="4" end="4"/>
                                            </p:txEl>
                                          </p:spTgt>
                                        </p:tgtEl>
                                        <p:attrNameLst>
                                          <p:attrName>style.visibility</p:attrName>
                                        </p:attrNameLst>
                                      </p:cBhvr>
                                      <p:to>
                                        <p:strVal val="visible"/>
                                      </p:to>
                                    </p:set>
                                    <p:animEffect transition="in" filter="fade">
                                      <p:cBhvr>
                                        <p:cTn id="21" dur="1000">
                                          <p:stCondLst>
                                            <p:cond delay="0"/>
                                          </p:stCondLst>
                                        </p:cTn>
                                        <p:tgtEl>
                                          <p:spTgt spid="10342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3427">
                                            <p:txEl>
                                              <p:pRg st="6" end="6"/>
                                            </p:txEl>
                                          </p:spTgt>
                                        </p:tgtEl>
                                        <p:attrNameLst>
                                          <p:attrName>style.visibility</p:attrName>
                                        </p:attrNameLst>
                                      </p:cBhvr>
                                      <p:to>
                                        <p:strVal val="visible"/>
                                      </p:to>
                                    </p:set>
                                    <p:animEffect transition="in" filter="fade">
                                      <p:cBhvr>
                                        <p:cTn id="26" dur="1000">
                                          <p:stCondLst>
                                            <p:cond delay="0"/>
                                          </p:stCondLst>
                                        </p:cTn>
                                        <p:tgtEl>
                                          <p:spTgt spid="1034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p:bldP spid="10342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C:\Documents and Settings\sabbott\Local Settings\Temporary Internet Files\Content.IE5\U82P084A\MMj01782960000[1].gif"/>
          <p:cNvPicPr>
            <a:picLocks noChangeAspect="1" noChangeArrowheads="1" noCrop="1"/>
          </p:cNvPicPr>
          <p:nvPr/>
        </p:nvPicPr>
        <p:blipFill>
          <a:blip r:embed="rId2" cstate="print"/>
          <a:srcRect/>
          <a:stretch>
            <a:fillRect/>
          </a:stretch>
        </p:blipFill>
        <p:spPr bwMode="auto">
          <a:xfrm>
            <a:off x="8077200" y="-228600"/>
            <a:ext cx="1066800" cy="1447800"/>
          </a:xfrm>
          <a:prstGeom prst="rect">
            <a:avLst/>
          </a:prstGeom>
          <a:noFill/>
          <a:ln w="9525">
            <a:noFill/>
            <a:miter lim="800000"/>
            <a:headEnd/>
            <a:tailEnd/>
          </a:ln>
        </p:spPr>
      </p:pic>
      <p:sp>
        <p:nvSpPr>
          <p:cNvPr id="3" name="Content Placeholder 2"/>
          <p:cNvSpPr>
            <a:spLocks noGrp="1"/>
          </p:cNvSpPr>
          <p:nvPr>
            <p:ph idx="1"/>
          </p:nvPr>
        </p:nvSpPr>
        <p:spPr>
          <a:xfrm>
            <a:off x="1066800" y="304800"/>
            <a:ext cx="7772400" cy="3814763"/>
          </a:xfrm>
        </p:spPr>
        <p:txBody>
          <a:bodyPr/>
          <a:lstStyle/>
          <a:p>
            <a:r>
              <a:rPr lang="en-US" sz="2800" dirty="0">
                <a:solidFill>
                  <a:srgbClr val="FF0000"/>
                </a:solidFill>
              </a:rPr>
              <a:t>First Offense:  Warning  </a:t>
            </a:r>
          </a:p>
          <a:p>
            <a:pPr marL="0" indent="0">
              <a:buNone/>
            </a:pPr>
            <a:endParaRPr lang="en-US" sz="700" dirty="0"/>
          </a:p>
          <a:p>
            <a:r>
              <a:rPr lang="en-US" sz="2800" dirty="0"/>
              <a:t>(The lowest daily grade in the grade book is always dropped. Student will be allowed to complete a composition with additional points deducted for each additional day the assignment is late.  No late projects will be accepted.)</a:t>
            </a:r>
          </a:p>
          <a:p>
            <a:pPr marL="0" indent="0">
              <a:buNone/>
            </a:pPr>
            <a:endParaRPr lang="en-US" sz="800" dirty="0"/>
          </a:p>
          <a:p>
            <a:r>
              <a:rPr lang="en-US" sz="2800" dirty="0">
                <a:solidFill>
                  <a:srgbClr val="0000FF"/>
                </a:solidFill>
              </a:rPr>
              <a:t>Second Offense:  Grade of Zero, Parent Contact, Mandatory ELA Tutorial</a:t>
            </a:r>
          </a:p>
          <a:p>
            <a:pPr marL="0" indent="0">
              <a:buNone/>
            </a:pPr>
            <a:endParaRPr lang="en-US" sz="800" dirty="0"/>
          </a:p>
          <a:p>
            <a:r>
              <a:rPr lang="en-US" sz="2800" dirty="0">
                <a:solidFill>
                  <a:srgbClr val="009900"/>
                </a:solidFill>
              </a:rPr>
              <a:t>Third Offense:  Grade of Zero, Parent Contact, Mandatory ELA Tutorial, Lunch Detention</a:t>
            </a:r>
          </a:p>
          <a:p>
            <a:pPr marL="0" indent="0">
              <a:buNone/>
            </a:pPr>
            <a:endParaRPr lang="en-US" sz="800" dirty="0"/>
          </a:p>
          <a:p>
            <a:r>
              <a:rPr lang="en-US" sz="2800" dirty="0">
                <a:solidFill>
                  <a:srgbClr val="FF3300"/>
                </a:solidFill>
              </a:rPr>
              <a:t>Each Subsequent Offense:  Grade of Zero, Parent Contact, Mandatory ELA Tutorial, Office Referral</a:t>
            </a:r>
          </a:p>
          <a:p>
            <a:endParaRPr lang="en-US" sz="2800" dirty="0"/>
          </a:p>
          <a:p>
            <a:endParaRPr lang="en-US" sz="2800" dirty="0"/>
          </a:p>
          <a:p>
            <a:endParaRPr lang="en-US" sz="2800" dirty="0"/>
          </a:p>
        </p:txBody>
      </p:sp>
      <p:pic>
        <p:nvPicPr>
          <p:cNvPr id="4" name="Picture 5" descr="C:\Documents and Settings\sabbott\Local Settings\Temporary Internet Files\Content.IE5\C87XCEZA\MCSY00687_0000[1].wmf"/>
          <p:cNvPicPr>
            <a:picLocks noChangeAspect="1" noChangeArrowheads="1"/>
          </p:cNvPicPr>
          <p:nvPr/>
        </p:nvPicPr>
        <p:blipFill>
          <a:blip r:embed="rId3" cstate="print"/>
          <a:srcRect/>
          <a:stretch>
            <a:fillRect/>
          </a:stretch>
        </p:blipFill>
        <p:spPr bwMode="auto">
          <a:xfrm>
            <a:off x="152400" y="5257800"/>
            <a:ext cx="1214303" cy="1295399"/>
          </a:xfrm>
          <a:prstGeom prst="rect">
            <a:avLst/>
          </a:prstGeom>
          <a:noFill/>
          <a:ln w="9525">
            <a:noFill/>
            <a:miter lim="800000"/>
            <a:headEnd/>
            <a:tailEnd/>
          </a:ln>
        </p:spPr>
      </p:pic>
    </p:spTree>
    <p:extLst>
      <p:ext uri="{BB962C8B-B14F-4D97-AF65-F5344CB8AC3E}">
        <p14:creationId xmlns:p14="http://schemas.microsoft.com/office/powerpoint/2010/main" val="385869283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5060" name="Picture 4" descr="C:\Documents and Settings\sabbott\Local Settings\Temporary Internet Files\Content.IE5\EWRD16H0\MCj04414540000[1].png"/>
          <p:cNvPicPr>
            <a:picLocks noChangeAspect="1" noChangeArrowheads="1"/>
          </p:cNvPicPr>
          <p:nvPr/>
        </p:nvPicPr>
        <p:blipFill>
          <a:blip r:embed="rId2" cstate="print"/>
          <a:srcRect/>
          <a:stretch>
            <a:fillRect/>
          </a:stretch>
        </p:blipFill>
        <p:spPr bwMode="auto">
          <a:xfrm>
            <a:off x="-228600" y="0"/>
            <a:ext cx="2742857" cy="2742857"/>
          </a:xfrm>
          <a:prstGeom prst="rect">
            <a:avLst/>
          </a:prstGeom>
          <a:noFill/>
        </p:spPr>
      </p:pic>
      <p:sp>
        <p:nvSpPr>
          <p:cNvPr id="117762" name="Rectangle 2"/>
          <p:cNvSpPr>
            <a:spLocks noGrp="1" noChangeArrowheads="1"/>
          </p:cNvSpPr>
          <p:nvPr>
            <p:ph type="title"/>
          </p:nvPr>
        </p:nvSpPr>
        <p:spPr>
          <a:xfrm>
            <a:off x="1219200" y="0"/>
            <a:ext cx="6248400" cy="1825625"/>
          </a:xfrm>
        </p:spPr>
        <p:txBody>
          <a:bodyPr/>
          <a:lstStyle/>
          <a:p>
            <a:pPr>
              <a:defRPr/>
            </a:pPr>
            <a:r>
              <a:rPr lang="en-US" sz="5400" dirty="0" smtClean="0">
                <a:effectLst>
                  <a:outerShdw blurRad="38100" dist="38100" dir="2700000" algn="tl">
                    <a:srgbClr val="000000">
                      <a:alpha val="43137"/>
                    </a:srgbClr>
                  </a:outerShdw>
                </a:effectLst>
                <a:latin typeface="+mn-lt"/>
              </a:rPr>
              <a:t>ABSENCES AND </a:t>
            </a:r>
            <a:r>
              <a:rPr lang="en-US" sz="5400" dirty="0" smtClean="0">
                <a:effectLst>
                  <a:outerShdw blurRad="38100" dist="38100" dir="2700000" algn="tl">
                    <a:srgbClr val="000000">
                      <a:alpha val="43137"/>
                    </a:srgbClr>
                  </a:outerShdw>
                </a:effectLst>
                <a:latin typeface="+mn-lt"/>
              </a:rPr>
              <a:t>TARDIES </a:t>
            </a:r>
            <a:r>
              <a:rPr lang="en-US" sz="2400" dirty="0" smtClean="0">
                <a:effectLst>
                  <a:outerShdw blurRad="38100" dist="38100" dir="2700000" algn="tl">
                    <a:srgbClr val="000000">
                      <a:alpha val="43137"/>
                    </a:srgbClr>
                  </a:outerShdw>
                </a:effectLst>
                <a:latin typeface="+mn-lt"/>
              </a:rPr>
              <a:t>(p.17)</a:t>
            </a:r>
            <a:endParaRPr lang="en-US" sz="2400" dirty="0" smtClean="0">
              <a:effectLst>
                <a:outerShdw blurRad="38100" dist="38100" dir="2700000" algn="tl">
                  <a:srgbClr val="000000">
                    <a:alpha val="43137"/>
                  </a:srgbClr>
                </a:outerShdw>
              </a:effectLst>
              <a:latin typeface="+mn-lt"/>
            </a:endParaRPr>
          </a:p>
        </p:txBody>
      </p:sp>
      <p:sp>
        <p:nvSpPr>
          <p:cNvPr id="117763" name="Rectangle 3"/>
          <p:cNvSpPr>
            <a:spLocks noGrp="1" noChangeArrowheads="1"/>
          </p:cNvSpPr>
          <p:nvPr>
            <p:ph type="body" idx="1"/>
          </p:nvPr>
        </p:nvSpPr>
        <p:spPr>
          <a:xfrm>
            <a:off x="685800" y="1905000"/>
            <a:ext cx="7772400" cy="4953000"/>
          </a:xfrm>
        </p:spPr>
        <p:txBody>
          <a:bodyPr/>
          <a:lstStyle/>
          <a:p>
            <a:r>
              <a:rPr lang="en-US" sz="2100" b="1" dirty="0" smtClean="0">
                <a:solidFill>
                  <a:srgbClr val="FF3300"/>
                </a:solidFill>
              </a:rPr>
              <a:t>Please bring a note from the doctor if you are absent for a medical reason.</a:t>
            </a:r>
          </a:p>
          <a:p>
            <a:r>
              <a:rPr lang="en-US" sz="2100" b="1" dirty="0" smtClean="0">
                <a:solidFill>
                  <a:schemeClr val="accent2"/>
                </a:solidFill>
              </a:rPr>
              <a:t>You must have a doctor’s excuse or a note from your parents when you return from any absence. Otherwise, your absence will be unexcused. </a:t>
            </a:r>
          </a:p>
          <a:p>
            <a:r>
              <a:rPr lang="en-US" sz="2100" b="1" dirty="0" smtClean="0">
                <a:solidFill>
                  <a:srgbClr val="009900"/>
                </a:solidFill>
              </a:rPr>
              <a:t>By law, students are required to attend school. (p. 19)</a:t>
            </a:r>
            <a:endParaRPr lang="en-US" sz="2100" b="1" dirty="0" smtClean="0">
              <a:solidFill>
                <a:srgbClr val="009900"/>
              </a:solidFill>
            </a:endParaRPr>
          </a:p>
          <a:p>
            <a:r>
              <a:rPr lang="en-US" sz="2100" b="1" dirty="0" smtClean="0">
                <a:solidFill>
                  <a:srgbClr val="000000"/>
                </a:solidFill>
              </a:rPr>
              <a:t>Students who arrive in class after the tardy bell has rung, without making prior arrangements with me, will be considered tardy and must get an admit slip from the office.</a:t>
            </a:r>
          </a:p>
          <a:p>
            <a:r>
              <a:rPr lang="en-US" sz="2100" b="1" dirty="0" smtClean="0">
                <a:solidFill>
                  <a:srgbClr val="FF3300"/>
                </a:solidFill>
              </a:rPr>
              <a:t>If you know ahead of time that you will be absent, please make arrangements to receive your work beforehand.</a:t>
            </a:r>
          </a:p>
          <a:p>
            <a:r>
              <a:rPr lang="en-US" sz="2100" b="1" dirty="0" smtClean="0">
                <a:solidFill>
                  <a:schemeClr val="accent2"/>
                </a:solidFill>
              </a:rPr>
              <a:t>Excessive absences and /or tardies can result in the student having to attend Saturday School, according to the district attendance policy.</a:t>
            </a:r>
          </a:p>
          <a:p>
            <a:pPr>
              <a:buNone/>
            </a:pPr>
            <a:endParaRPr lang="en-US" dirty="0" smtClean="0"/>
          </a:p>
        </p:txBody>
      </p:sp>
      <p:pic>
        <p:nvPicPr>
          <p:cNvPr id="45061" name="Picture 5" descr="C:\Documents and Settings\sabbott\Local Settings\Temporary Internet Files\Content.IE5\6YAG742N\MCj03474450000[1].wmf"/>
          <p:cNvPicPr>
            <a:picLocks noChangeAspect="1" noChangeArrowheads="1"/>
          </p:cNvPicPr>
          <p:nvPr/>
        </p:nvPicPr>
        <p:blipFill>
          <a:blip r:embed="rId3" cstate="print"/>
          <a:srcRect/>
          <a:stretch>
            <a:fillRect/>
          </a:stretch>
        </p:blipFill>
        <p:spPr bwMode="auto">
          <a:xfrm>
            <a:off x="7315200" y="0"/>
            <a:ext cx="1118311" cy="1831543"/>
          </a:xfrm>
          <a:prstGeom prst="rect">
            <a:avLst/>
          </a:prstGeom>
          <a:noFill/>
        </p:spPr>
      </p:pic>
    </p:spTree>
  </p:cSld>
  <p:clrMapOvr>
    <a:masterClrMapping/>
  </p:clrMapOvr>
  <p:transition xmlns:p14="http://schemas.microsoft.com/office/powerpoint/2010/main">
    <p:split orient="vert" dir="in"/>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17762"/>
                                        </p:tgtEl>
                                        <p:attrNameLst>
                                          <p:attrName>style.visibility</p:attrName>
                                        </p:attrNameLst>
                                      </p:cBhvr>
                                      <p:to>
                                        <p:strVal val="visible"/>
                                      </p:to>
                                    </p:set>
                                    <p:anim calcmode="lin" valueType="num">
                                      <p:cBhvr>
                                        <p:cTn id="7" dur="1000" fill="hold"/>
                                        <p:tgtEl>
                                          <p:spTgt spid="117762"/>
                                        </p:tgtEl>
                                        <p:attrNameLst>
                                          <p:attrName>ppt_w</p:attrName>
                                        </p:attrNameLst>
                                      </p:cBhvr>
                                      <p:tavLst>
                                        <p:tav tm="0">
                                          <p:val>
                                            <p:strVal val="#ppt_w+.3"/>
                                          </p:val>
                                        </p:tav>
                                        <p:tav tm="100000">
                                          <p:val>
                                            <p:strVal val="#ppt_w"/>
                                          </p:val>
                                        </p:tav>
                                      </p:tavLst>
                                    </p:anim>
                                    <p:anim calcmode="lin" valueType="num">
                                      <p:cBhvr>
                                        <p:cTn id="8" dur="1000" fill="hold"/>
                                        <p:tgtEl>
                                          <p:spTgt spid="117762"/>
                                        </p:tgtEl>
                                        <p:attrNameLst>
                                          <p:attrName>ppt_h</p:attrName>
                                        </p:attrNameLst>
                                      </p:cBhvr>
                                      <p:tavLst>
                                        <p:tav tm="0">
                                          <p:val>
                                            <p:strVal val="#ppt_h"/>
                                          </p:val>
                                        </p:tav>
                                        <p:tav tm="100000">
                                          <p:val>
                                            <p:strVal val="#ppt_h"/>
                                          </p:val>
                                        </p:tav>
                                      </p:tavLst>
                                    </p:anim>
                                    <p:animEffect transition="in" filter="fade">
                                      <p:cBhvr>
                                        <p:cTn id="9" dur="1000"/>
                                        <p:tgtEl>
                                          <p:spTgt spid="117762"/>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17763">
                                            <p:txEl>
                                              <p:pRg st="0" end="0"/>
                                            </p:txEl>
                                          </p:spTgt>
                                        </p:tgtEl>
                                        <p:attrNameLst>
                                          <p:attrName>style.visibility</p:attrName>
                                        </p:attrNameLst>
                                      </p:cBhvr>
                                      <p:to>
                                        <p:strVal val="visible"/>
                                      </p:to>
                                    </p:set>
                                    <p:anim calcmode="lin" valueType="num">
                                      <p:cBhvr>
                                        <p:cTn id="14" dur="1000" fill="hold"/>
                                        <p:tgtEl>
                                          <p:spTgt spid="117763">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11776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1776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117763">
                                            <p:txEl>
                                              <p:pRg st="1" end="1"/>
                                            </p:txEl>
                                          </p:spTgt>
                                        </p:tgtEl>
                                        <p:attrNameLst>
                                          <p:attrName>style.visibility</p:attrName>
                                        </p:attrNameLst>
                                      </p:cBhvr>
                                      <p:to>
                                        <p:strVal val="visible"/>
                                      </p:to>
                                    </p:set>
                                    <p:anim calcmode="lin" valueType="num">
                                      <p:cBhvr>
                                        <p:cTn id="21" dur="1000" fill="hold"/>
                                        <p:tgtEl>
                                          <p:spTgt spid="117763">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11776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1776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117763">
                                            <p:txEl>
                                              <p:pRg st="2" end="2"/>
                                            </p:txEl>
                                          </p:spTgt>
                                        </p:tgtEl>
                                        <p:attrNameLst>
                                          <p:attrName>style.visibility</p:attrName>
                                        </p:attrNameLst>
                                      </p:cBhvr>
                                      <p:to>
                                        <p:strVal val="visible"/>
                                      </p:to>
                                    </p:set>
                                    <p:anim calcmode="lin" valueType="num">
                                      <p:cBhvr>
                                        <p:cTn id="28" dur="1000" fill="hold"/>
                                        <p:tgtEl>
                                          <p:spTgt spid="117763">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11776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1776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117763">
                                            <p:txEl>
                                              <p:pRg st="3" end="3"/>
                                            </p:txEl>
                                          </p:spTgt>
                                        </p:tgtEl>
                                        <p:attrNameLst>
                                          <p:attrName>style.visibility</p:attrName>
                                        </p:attrNameLst>
                                      </p:cBhvr>
                                      <p:to>
                                        <p:strVal val="visible"/>
                                      </p:to>
                                    </p:set>
                                    <p:anim calcmode="lin" valueType="num">
                                      <p:cBhvr>
                                        <p:cTn id="35" dur="1000" fill="hold"/>
                                        <p:tgtEl>
                                          <p:spTgt spid="117763">
                                            <p:txEl>
                                              <p:pRg st="3" end="3"/>
                                            </p:txEl>
                                          </p:spTgt>
                                        </p:tgtEl>
                                        <p:attrNameLst>
                                          <p:attrName>ppt_w</p:attrName>
                                        </p:attrNameLst>
                                      </p:cBhvr>
                                      <p:tavLst>
                                        <p:tav tm="0">
                                          <p:val>
                                            <p:strVal val="#ppt_w+.3"/>
                                          </p:val>
                                        </p:tav>
                                        <p:tav tm="100000">
                                          <p:val>
                                            <p:strVal val="#ppt_w"/>
                                          </p:val>
                                        </p:tav>
                                      </p:tavLst>
                                    </p:anim>
                                    <p:anim calcmode="lin" valueType="num">
                                      <p:cBhvr>
                                        <p:cTn id="36" dur="1000" fill="hold"/>
                                        <p:tgtEl>
                                          <p:spTgt spid="11776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11776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117763">
                                            <p:txEl>
                                              <p:pRg st="4" end="4"/>
                                            </p:txEl>
                                          </p:spTgt>
                                        </p:tgtEl>
                                        <p:attrNameLst>
                                          <p:attrName>style.visibility</p:attrName>
                                        </p:attrNameLst>
                                      </p:cBhvr>
                                      <p:to>
                                        <p:strVal val="visible"/>
                                      </p:to>
                                    </p:set>
                                    <p:anim calcmode="lin" valueType="num">
                                      <p:cBhvr>
                                        <p:cTn id="42" dur="1000" fill="hold"/>
                                        <p:tgtEl>
                                          <p:spTgt spid="117763">
                                            <p:txEl>
                                              <p:pRg st="4" end="4"/>
                                            </p:txEl>
                                          </p:spTgt>
                                        </p:tgtEl>
                                        <p:attrNameLst>
                                          <p:attrName>ppt_w</p:attrName>
                                        </p:attrNameLst>
                                      </p:cBhvr>
                                      <p:tavLst>
                                        <p:tav tm="0">
                                          <p:val>
                                            <p:strVal val="#ppt_w+.3"/>
                                          </p:val>
                                        </p:tav>
                                        <p:tav tm="100000">
                                          <p:val>
                                            <p:strVal val="#ppt_w"/>
                                          </p:val>
                                        </p:tav>
                                      </p:tavLst>
                                    </p:anim>
                                    <p:anim calcmode="lin" valueType="num">
                                      <p:cBhvr>
                                        <p:cTn id="43" dur="1000" fill="hold"/>
                                        <p:tgtEl>
                                          <p:spTgt spid="117763">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11776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117763">
                                            <p:txEl>
                                              <p:pRg st="5" end="5"/>
                                            </p:txEl>
                                          </p:spTgt>
                                        </p:tgtEl>
                                        <p:attrNameLst>
                                          <p:attrName>style.visibility</p:attrName>
                                        </p:attrNameLst>
                                      </p:cBhvr>
                                      <p:to>
                                        <p:strVal val="visible"/>
                                      </p:to>
                                    </p:set>
                                    <p:anim calcmode="lin" valueType="num">
                                      <p:cBhvr>
                                        <p:cTn id="49" dur="1000" fill="hold"/>
                                        <p:tgtEl>
                                          <p:spTgt spid="117763">
                                            <p:txEl>
                                              <p:pRg st="5" end="5"/>
                                            </p:txEl>
                                          </p:spTgt>
                                        </p:tgtEl>
                                        <p:attrNameLst>
                                          <p:attrName>ppt_w</p:attrName>
                                        </p:attrNameLst>
                                      </p:cBhvr>
                                      <p:tavLst>
                                        <p:tav tm="0">
                                          <p:val>
                                            <p:strVal val="#ppt_w+.3"/>
                                          </p:val>
                                        </p:tav>
                                        <p:tav tm="100000">
                                          <p:val>
                                            <p:strVal val="#ppt_w"/>
                                          </p:val>
                                        </p:tav>
                                      </p:tavLst>
                                    </p:anim>
                                    <p:anim calcmode="lin" valueType="num">
                                      <p:cBhvr>
                                        <p:cTn id="50" dur="1000" fill="hold"/>
                                        <p:tgtEl>
                                          <p:spTgt spid="117763">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1177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2" grpId="0"/>
      <p:bldP spid="117763"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descr="j0439824.png"/>
          <p:cNvPicPr>
            <a:picLocks noChangeAspect="1"/>
          </p:cNvPicPr>
          <p:nvPr/>
        </p:nvPicPr>
        <p:blipFill>
          <a:blip r:embed="rId2" cstate="print"/>
          <a:stretch>
            <a:fillRect/>
          </a:stretch>
        </p:blipFill>
        <p:spPr>
          <a:xfrm>
            <a:off x="5486857" y="-304800"/>
            <a:ext cx="3657143" cy="3657143"/>
          </a:xfrm>
          <a:prstGeom prst="rect">
            <a:avLst/>
          </a:prstGeom>
        </p:spPr>
      </p:pic>
      <p:sp>
        <p:nvSpPr>
          <p:cNvPr id="116738" name="Rectangle 2"/>
          <p:cNvSpPr>
            <a:spLocks noGrp="1" noChangeArrowheads="1"/>
          </p:cNvSpPr>
          <p:nvPr>
            <p:ph type="title"/>
          </p:nvPr>
        </p:nvSpPr>
        <p:spPr>
          <a:xfrm>
            <a:off x="228600" y="152400"/>
            <a:ext cx="8458200" cy="957263"/>
          </a:xfrm>
        </p:spPr>
        <p:txBody>
          <a:bodyPr/>
          <a:lstStyle/>
          <a:p>
            <a:pPr>
              <a:defRPr/>
            </a:pPr>
            <a:r>
              <a:rPr lang="en-US" dirty="0" smtClean="0">
                <a:effectLst>
                  <a:outerShdw blurRad="38100" dist="38100" dir="2700000" algn="tl">
                    <a:srgbClr val="000000">
                      <a:alpha val="43137"/>
                    </a:srgbClr>
                  </a:outerShdw>
                </a:effectLst>
                <a:latin typeface="+mn-lt"/>
              </a:rPr>
              <a:t>MAKE-UP </a:t>
            </a:r>
            <a:r>
              <a:rPr lang="en-US" dirty="0" smtClean="0">
                <a:effectLst>
                  <a:outerShdw blurRad="38100" dist="38100" dir="2700000" algn="tl">
                    <a:srgbClr val="000000">
                      <a:alpha val="43137"/>
                    </a:srgbClr>
                  </a:outerShdw>
                </a:effectLst>
                <a:latin typeface="+mn-lt"/>
              </a:rPr>
              <a:t>WORK </a:t>
            </a:r>
            <a:r>
              <a:rPr lang="en-US" sz="3200" dirty="0" smtClean="0">
                <a:effectLst>
                  <a:outerShdw blurRad="38100" dist="38100" dir="2700000" algn="tl">
                    <a:srgbClr val="000000">
                      <a:alpha val="43137"/>
                    </a:srgbClr>
                  </a:outerShdw>
                </a:effectLst>
                <a:latin typeface="+mn-lt"/>
              </a:rPr>
              <a:t>(p.63)</a:t>
            </a:r>
            <a:endParaRPr lang="en-US" dirty="0" smtClean="0">
              <a:effectLst>
                <a:outerShdw blurRad="38100" dist="38100" dir="2700000" algn="tl">
                  <a:srgbClr val="000000">
                    <a:alpha val="43137"/>
                  </a:srgbClr>
                </a:outerShdw>
              </a:effectLst>
              <a:latin typeface="+mn-lt"/>
            </a:endParaRPr>
          </a:p>
        </p:txBody>
      </p:sp>
      <p:sp>
        <p:nvSpPr>
          <p:cNvPr id="116739" name="Rectangle 3"/>
          <p:cNvSpPr>
            <a:spLocks noGrp="1" noChangeArrowheads="1"/>
          </p:cNvSpPr>
          <p:nvPr>
            <p:ph type="body" idx="1"/>
          </p:nvPr>
        </p:nvSpPr>
        <p:spPr>
          <a:xfrm>
            <a:off x="685800" y="1219200"/>
            <a:ext cx="7772400" cy="5410200"/>
          </a:xfrm>
        </p:spPr>
        <p:txBody>
          <a:bodyPr/>
          <a:lstStyle/>
          <a:p>
            <a:r>
              <a:rPr lang="en-US" sz="2800" b="1" dirty="0" smtClean="0">
                <a:solidFill>
                  <a:srgbClr val="FF3300"/>
                </a:solidFill>
              </a:rPr>
              <a:t>Make-up work will be handled according to the guidelines in the Student Handbook.</a:t>
            </a:r>
          </a:p>
          <a:p>
            <a:r>
              <a:rPr lang="en-US" sz="2800" b="1" dirty="0" smtClean="0">
                <a:solidFill>
                  <a:schemeClr val="accent2"/>
                </a:solidFill>
              </a:rPr>
              <a:t>Extenuating circumstances will be handled on a case-by-case basis.</a:t>
            </a:r>
          </a:p>
          <a:p>
            <a:r>
              <a:rPr lang="en-US" sz="2800" b="1" u="sng" dirty="0" smtClean="0">
                <a:solidFill>
                  <a:srgbClr val="009900"/>
                </a:solidFill>
              </a:rPr>
              <a:t>The student </a:t>
            </a:r>
            <a:r>
              <a:rPr lang="en-US" sz="2800" b="1" dirty="0" smtClean="0">
                <a:solidFill>
                  <a:srgbClr val="009900"/>
                </a:solidFill>
              </a:rPr>
              <a:t>is responsible for collecting make-up work when returning from an absence.</a:t>
            </a:r>
          </a:p>
          <a:p>
            <a:r>
              <a:rPr lang="en-US" sz="2800" b="1" dirty="0" smtClean="0">
                <a:solidFill>
                  <a:schemeClr val="tx1"/>
                </a:solidFill>
              </a:rPr>
              <a:t>Make-up work will be placed in the folder by the podium.  Students should pick up their work from the folder and confirm the due date with me.</a:t>
            </a:r>
          </a:p>
          <a:p>
            <a:r>
              <a:rPr lang="en-US" sz="2800" b="1" dirty="0" smtClean="0">
                <a:solidFill>
                  <a:srgbClr val="FF3300"/>
                </a:solidFill>
              </a:rPr>
              <a:t>Work not turned in by the stated due date will be considered late, according to the student handbook.</a:t>
            </a: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6738"/>
                                        </p:tgtEl>
                                        <p:attrNameLst>
                                          <p:attrName>style.visibility</p:attrName>
                                        </p:attrNameLst>
                                      </p:cBhvr>
                                      <p:to>
                                        <p:strVal val="visible"/>
                                      </p:to>
                                    </p:set>
                                    <p:anim calcmode="lin" valueType="num">
                                      <p:cBhvr>
                                        <p:cTn id="7" dur="1000" fill="hold"/>
                                        <p:tgtEl>
                                          <p:spTgt spid="116738"/>
                                        </p:tgtEl>
                                        <p:attrNameLst>
                                          <p:attrName>ppt_x</p:attrName>
                                        </p:attrNameLst>
                                      </p:cBhvr>
                                      <p:tavLst>
                                        <p:tav tm="0">
                                          <p:val>
                                            <p:strVal val="#ppt_x-.2"/>
                                          </p:val>
                                        </p:tav>
                                        <p:tav tm="100000">
                                          <p:val>
                                            <p:strVal val="#ppt_x"/>
                                          </p:val>
                                        </p:tav>
                                      </p:tavLst>
                                    </p:anim>
                                    <p:anim calcmode="lin" valueType="num">
                                      <p:cBhvr>
                                        <p:cTn id="8" dur="1000" fill="hold"/>
                                        <p:tgtEl>
                                          <p:spTgt spid="1167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673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16739">
                                            <p:txEl>
                                              <p:pRg st="0" end="0"/>
                                            </p:txEl>
                                          </p:spTgt>
                                        </p:tgtEl>
                                        <p:attrNameLst>
                                          <p:attrName>style.visibility</p:attrName>
                                        </p:attrNameLst>
                                      </p:cBhvr>
                                      <p:to>
                                        <p:strVal val="visible"/>
                                      </p:to>
                                    </p:set>
                                    <p:animEffect transition="in" filter="fade">
                                      <p:cBhvr>
                                        <p:cTn id="14" dur="500"/>
                                        <p:tgtEl>
                                          <p:spTgt spid="116739">
                                            <p:txEl>
                                              <p:pRg st="0" end="0"/>
                                            </p:txEl>
                                          </p:spTgt>
                                        </p:tgtEl>
                                      </p:cBhvr>
                                    </p:animEffect>
                                    <p:anim calcmode="lin" valueType="num">
                                      <p:cBhvr>
                                        <p:cTn id="15" dur="500" fill="hold"/>
                                        <p:tgtEl>
                                          <p:spTgt spid="11673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1673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16739">
                                            <p:txEl>
                                              <p:pRg st="1" end="1"/>
                                            </p:txEl>
                                          </p:spTgt>
                                        </p:tgtEl>
                                        <p:attrNameLst>
                                          <p:attrName>style.visibility</p:attrName>
                                        </p:attrNameLst>
                                      </p:cBhvr>
                                      <p:to>
                                        <p:strVal val="visible"/>
                                      </p:to>
                                    </p:set>
                                    <p:animEffect transition="in" filter="fade">
                                      <p:cBhvr>
                                        <p:cTn id="21" dur="500"/>
                                        <p:tgtEl>
                                          <p:spTgt spid="116739">
                                            <p:txEl>
                                              <p:pRg st="1" end="1"/>
                                            </p:txEl>
                                          </p:spTgt>
                                        </p:tgtEl>
                                      </p:cBhvr>
                                    </p:animEffect>
                                    <p:anim calcmode="lin" valueType="num">
                                      <p:cBhvr>
                                        <p:cTn id="22" dur="500" fill="hold"/>
                                        <p:tgtEl>
                                          <p:spTgt spid="11673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1673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16739">
                                            <p:txEl>
                                              <p:pRg st="2" end="2"/>
                                            </p:txEl>
                                          </p:spTgt>
                                        </p:tgtEl>
                                        <p:attrNameLst>
                                          <p:attrName>style.visibility</p:attrName>
                                        </p:attrNameLst>
                                      </p:cBhvr>
                                      <p:to>
                                        <p:strVal val="visible"/>
                                      </p:to>
                                    </p:set>
                                    <p:animEffect transition="in" filter="fade">
                                      <p:cBhvr>
                                        <p:cTn id="28" dur="500"/>
                                        <p:tgtEl>
                                          <p:spTgt spid="116739">
                                            <p:txEl>
                                              <p:pRg st="2" end="2"/>
                                            </p:txEl>
                                          </p:spTgt>
                                        </p:tgtEl>
                                      </p:cBhvr>
                                    </p:animEffect>
                                    <p:anim calcmode="lin" valueType="num">
                                      <p:cBhvr>
                                        <p:cTn id="29" dur="500" fill="hold"/>
                                        <p:tgtEl>
                                          <p:spTgt spid="11673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1673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16739">
                                            <p:txEl>
                                              <p:pRg st="3" end="3"/>
                                            </p:txEl>
                                          </p:spTgt>
                                        </p:tgtEl>
                                        <p:attrNameLst>
                                          <p:attrName>style.visibility</p:attrName>
                                        </p:attrNameLst>
                                      </p:cBhvr>
                                      <p:to>
                                        <p:strVal val="visible"/>
                                      </p:to>
                                    </p:set>
                                    <p:animEffect transition="in" filter="fade">
                                      <p:cBhvr>
                                        <p:cTn id="35" dur="500"/>
                                        <p:tgtEl>
                                          <p:spTgt spid="116739">
                                            <p:txEl>
                                              <p:pRg st="3" end="3"/>
                                            </p:txEl>
                                          </p:spTgt>
                                        </p:tgtEl>
                                      </p:cBhvr>
                                    </p:animEffect>
                                    <p:anim calcmode="lin" valueType="num">
                                      <p:cBhvr>
                                        <p:cTn id="36" dur="500" fill="hold"/>
                                        <p:tgtEl>
                                          <p:spTgt spid="116739">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1673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16739">
                                            <p:txEl>
                                              <p:pRg st="4" end="4"/>
                                            </p:txEl>
                                          </p:spTgt>
                                        </p:tgtEl>
                                        <p:attrNameLst>
                                          <p:attrName>style.visibility</p:attrName>
                                        </p:attrNameLst>
                                      </p:cBhvr>
                                      <p:to>
                                        <p:strVal val="visible"/>
                                      </p:to>
                                    </p:set>
                                    <p:animEffect transition="in" filter="fade">
                                      <p:cBhvr>
                                        <p:cTn id="42" dur="500"/>
                                        <p:tgtEl>
                                          <p:spTgt spid="116739">
                                            <p:txEl>
                                              <p:pRg st="4" end="4"/>
                                            </p:txEl>
                                          </p:spTgt>
                                        </p:tgtEl>
                                      </p:cBhvr>
                                    </p:animEffect>
                                    <p:anim calcmode="lin" valueType="num">
                                      <p:cBhvr>
                                        <p:cTn id="43" dur="500" fill="hold"/>
                                        <p:tgtEl>
                                          <p:spTgt spid="116739">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16739">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8" grpId="0"/>
      <p:bldP spid="116739"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304800" y="3430"/>
            <a:ext cx="8610600" cy="835025"/>
          </a:xfrm>
        </p:spPr>
        <p:txBody>
          <a:bodyPr/>
          <a:lstStyle/>
          <a:p>
            <a:pPr>
              <a:defRPr/>
            </a:pPr>
            <a:r>
              <a:rPr lang="en-US" sz="4400" dirty="0" smtClean="0">
                <a:effectLst>
                  <a:outerShdw blurRad="38100" dist="38100" dir="2700000" algn="tl">
                    <a:srgbClr val="000000">
                      <a:alpha val="43137"/>
                    </a:srgbClr>
                  </a:outerShdw>
                </a:effectLst>
                <a:latin typeface="+mn-lt"/>
              </a:rPr>
              <a:t>WHAT NOT TO </a:t>
            </a:r>
            <a:r>
              <a:rPr lang="en-US" sz="4400" dirty="0" smtClean="0">
                <a:effectLst>
                  <a:outerShdw blurRad="38100" dist="38100" dir="2700000" algn="tl">
                    <a:srgbClr val="000000">
                      <a:alpha val="43137"/>
                    </a:srgbClr>
                  </a:outerShdw>
                </a:effectLst>
                <a:latin typeface="+mn-lt"/>
              </a:rPr>
              <a:t>WEAR </a:t>
            </a:r>
            <a:r>
              <a:rPr lang="en-US" sz="2400" dirty="0" smtClean="0">
                <a:effectLst>
                  <a:outerShdw blurRad="38100" dist="38100" dir="2700000" algn="tl">
                    <a:srgbClr val="000000">
                      <a:alpha val="43137"/>
                    </a:srgbClr>
                  </a:outerShdw>
                </a:effectLst>
                <a:latin typeface="+mn-lt"/>
              </a:rPr>
              <a:t>(p.39)</a:t>
            </a:r>
            <a:endParaRPr lang="en-US" sz="4400" dirty="0" smtClean="0">
              <a:effectLst>
                <a:outerShdw blurRad="38100" dist="38100" dir="2700000" algn="tl">
                  <a:srgbClr val="000000">
                    <a:alpha val="43137"/>
                  </a:srgbClr>
                </a:outerShdw>
              </a:effectLst>
              <a:latin typeface="+mn-lt"/>
            </a:endParaRPr>
          </a:p>
        </p:txBody>
      </p:sp>
      <p:sp>
        <p:nvSpPr>
          <p:cNvPr id="113667" name="Rectangle 3"/>
          <p:cNvSpPr>
            <a:spLocks noGrp="1" noChangeArrowheads="1"/>
          </p:cNvSpPr>
          <p:nvPr>
            <p:ph type="body" idx="1"/>
          </p:nvPr>
        </p:nvSpPr>
        <p:spPr>
          <a:xfrm>
            <a:off x="381000" y="990600"/>
            <a:ext cx="8763000" cy="5715000"/>
          </a:xfrm>
        </p:spPr>
        <p:txBody>
          <a:bodyPr/>
          <a:lstStyle/>
          <a:p>
            <a:r>
              <a:rPr lang="en-US" sz="2700" dirty="0" smtClean="0">
                <a:solidFill>
                  <a:schemeClr val="tx1"/>
                </a:solidFill>
              </a:rPr>
              <a:t>Inappropriately tight </a:t>
            </a:r>
            <a:r>
              <a:rPr lang="en-US" sz="2700" dirty="0">
                <a:solidFill>
                  <a:schemeClr val="tx1"/>
                </a:solidFill>
              </a:rPr>
              <a:t>o</a:t>
            </a:r>
            <a:r>
              <a:rPr lang="en-US" sz="2700" dirty="0" smtClean="0">
                <a:solidFill>
                  <a:schemeClr val="tx1"/>
                </a:solidFill>
              </a:rPr>
              <a:t>r short clothing of any kind</a:t>
            </a:r>
          </a:p>
          <a:p>
            <a:r>
              <a:rPr lang="en-US" sz="2700" dirty="0" smtClean="0">
                <a:solidFill>
                  <a:srgbClr val="3366FF"/>
                </a:solidFill>
              </a:rPr>
              <a:t>“Shower </a:t>
            </a:r>
            <a:r>
              <a:rPr lang="en-US" sz="2700" dirty="0" smtClean="0">
                <a:solidFill>
                  <a:srgbClr val="3366FF"/>
                </a:solidFill>
              </a:rPr>
              <a:t>Shoes”</a:t>
            </a:r>
          </a:p>
          <a:p>
            <a:r>
              <a:rPr lang="en-US" sz="2700" dirty="0" smtClean="0">
                <a:solidFill>
                  <a:schemeClr val="accent1"/>
                </a:solidFill>
              </a:rPr>
              <a:t>Spaghetti </a:t>
            </a:r>
            <a:r>
              <a:rPr lang="en-US" sz="2700" dirty="0" smtClean="0">
                <a:solidFill>
                  <a:schemeClr val="accent1"/>
                </a:solidFill>
              </a:rPr>
              <a:t>straps (girls) or </a:t>
            </a:r>
            <a:r>
              <a:rPr lang="en-US" sz="2700" dirty="0" smtClean="0">
                <a:solidFill>
                  <a:schemeClr val="accent1"/>
                </a:solidFill>
              </a:rPr>
              <a:t>tank </a:t>
            </a:r>
            <a:r>
              <a:rPr lang="en-US" sz="2700" dirty="0" smtClean="0">
                <a:solidFill>
                  <a:schemeClr val="accent1"/>
                </a:solidFill>
              </a:rPr>
              <a:t>tops (boys)</a:t>
            </a:r>
            <a:endParaRPr lang="en-US" sz="2700" dirty="0" smtClean="0">
              <a:solidFill>
                <a:schemeClr val="accent1"/>
              </a:solidFill>
            </a:endParaRPr>
          </a:p>
          <a:p>
            <a:r>
              <a:rPr lang="en-US" sz="2700" dirty="0" smtClean="0">
                <a:solidFill>
                  <a:srgbClr val="FF6600"/>
                </a:solidFill>
              </a:rPr>
              <a:t>If see-through tops are worn, the garment visible underneath must follow dress code guidelines.</a:t>
            </a:r>
          </a:p>
          <a:p>
            <a:r>
              <a:rPr lang="en-US" sz="2700" dirty="0" smtClean="0">
                <a:solidFill>
                  <a:schemeClr val="tx1"/>
                </a:solidFill>
              </a:rPr>
              <a:t>Anything offensive or that could be considered a double meaning—including bracelets, t-shirts, etc.</a:t>
            </a:r>
          </a:p>
          <a:p>
            <a:r>
              <a:rPr lang="en-US" sz="2700" dirty="0" smtClean="0">
                <a:solidFill>
                  <a:srgbClr val="3366FF"/>
                </a:solidFill>
              </a:rPr>
              <a:t>Revealing clothing (no cleavage-anywhere!)</a:t>
            </a:r>
          </a:p>
          <a:p>
            <a:r>
              <a:rPr lang="en-US" sz="2700" dirty="0" smtClean="0">
                <a:solidFill>
                  <a:schemeClr val="accent1"/>
                </a:solidFill>
              </a:rPr>
              <a:t>Clothes with rips or tears larger than a </a:t>
            </a:r>
            <a:r>
              <a:rPr lang="en-US" sz="2700" dirty="0" smtClean="0">
                <a:solidFill>
                  <a:schemeClr val="accent1"/>
                </a:solidFill>
              </a:rPr>
              <a:t>quarter</a:t>
            </a:r>
          </a:p>
          <a:p>
            <a:r>
              <a:rPr lang="en-US" sz="2700" dirty="0" smtClean="0">
                <a:solidFill>
                  <a:srgbClr val="FF6600"/>
                </a:solidFill>
              </a:rPr>
              <a:t>No </a:t>
            </a:r>
            <a:r>
              <a:rPr lang="en-US" sz="2700" dirty="0" smtClean="0">
                <a:solidFill>
                  <a:srgbClr val="FF6600"/>
                </a:solidFill>
              </a:rPr>
              <a:t>under-garments may be visible at any time</a:t>
            </a:r>
            <a:r>
              <a:rPr lang="en-US" sz="2700" dirty="0" smtClean="0">
                <a:solidFill>
                  <a:srgbClr val="FF6600"/>
                </a:solidFill>
              </a:rPr>
              <a:t>.</a:t>
            </a:r>
          </a:p>
          <a:p>
            <a:r>
              <a:rPr lang="en-US" sz="2700" dirty="0" smtClean="0">
                <a:solidFill>
                  <a:schemeClr val="tx1"/>
                </a:solidFill>
              </a:rPr>
              <a:t>No leggings with long t-shirts—must be “tunic” top</a:t>
            </a:r>
          </a:p>
          <a:p>
            <a:r>
              <a:rPr lang="en-US" sz="2700" dirty="0" smtClean="0">
                <a:solidFill>
                  <a:srgbClr val="0000FF"/>
                </a:solidFill>
              </a:rPr>
              <a:t>Pajamas</a:t>
            </a:r>
          </a:p>
          <a:p>
            <a:r>
              <a:rPr lang="en-US" sz="2700" dirty="0" smtClean="0">
                <a:solidFill>
                  <a:srgbClr val="009900"/>
                </a:solidFill>
              </a:rPr>
              <a:t>Tongue, nose, lip, facial piercings, gauges, tapers</a:t>
            </a:r>
            <a:endParaRPr lang="en-US" sz="2700" dirty="0" smtClean="0">
              <a:solidFill>
                <a:srgbClr val="009900"/>
              </a:solidFill>
            </a:endParaRPr>
          </a:p>
          <a:p>
            <a:r>
              <a:rPr lang="en-US" sz="2700" dirty="0" smtClean="0">
                <a:solidFill>
                  <a:srgbClr val="FF3300"/>
                </a:solidFill>
              </a:rPr>
              <a:t>Any clothing deemed inappropriate by any teacher is considered a dress code violation, which will be handled through the office.</a:t>
            </a:r>
          </a:p>
        </p:txBody>
      </p:sp>
      <p:pic>
        <p:nvPicPr>
          <p:cNvPr id="47108" name="Picture 4" descr="C:\Documents and Settings\sabbott\My Documents\My Pictures\Microsoft Clip Organizer\j0290445.wmf"/>
          <p:cNvPicPr>
            <a:picLocks noChangeAspect="1" noChangeArrowheads="1"/>
          </p:cNvPicPr>
          <p:nvPr/>
        </p:nvPicPr>
        <p:blipFill>
          <a:blip r:embed="rId2" cstate="print">
            <a:alphaModFix amt="21000"/>
          </a:blip>
          <a:srcRect/>
          <a:stretch>
            <a:fillRect/>
          </a:stretch>
        </p:blipFill>
        <p:spPr bwMode="auto">
          <a:xfrm>
            <a:off x="533400" y="457200"/>
            <a:ext cx="7171564" cy="6546854"/>
          </a:xfrm>
          <a:prstGeom prst="rect">
            <a:avLst/>
          </a:prstGeom>
          <a:noFill/>
          <a:ln w="9525">
            <a:noFill/>
            <a:miter lim="800000"/>
            <a:headEnd/>
            <a:tailEnd/>
          </a:ln>
        </p:spPr>
      </p:pic>
    </p:spTree>
  </p:cSld>
  <p:clrMapOvr>
    <a:masterClrMapping/>
  </p:clrMapOvr>
  <p:transition xmlns:p14="http://schemas.microsoft.com/office/powerpoint/2010/main">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3666"/>
                                        </p:tgtEl>
                                        <p:attrNameLst>
                                          <p:attrName>style.visibility</p:attrName>
                                        </p:attrNameLst>
                                      </p:cBhvr>
                                      <p:to>
                                        <p:strVal val="visible"/>
                                      </p:to>
                                    </p:set>
                                    <p:animEffect transition="in" filter="fade">
                                      <p:cBhvr>
                                        <p:cTn id="7" dur="1000"/>
                                        <p:tgtEl>
                                          <p:spTgt spid="113666"/>
                                        </p:tgtEl>
                                      </p:cBhvr>
                                    </p:animEffect>
                                    <p:anim calcmode="lin" valueType="num">
                                      <p:cBhvr>
                                        <p:cTn id="8" dur="1000" fill="hold"/>
                                        <p:tgtEl>
                                          <p:spTgt spid="113666"/>
                                        </p:tgtEl>
                                        <p:attrNameLst>
                                          <p:attrName>ppt_x</p:attrName>
                                        </p:attrNameLst>
                                      </p:cBhvr>
                                      <p:tavLst>
                                        <p:tav tm="0">
                                          <p:val>
                                            <p:strVal val="#ppt_x"/>
                                          </p:val>
                                        </p:tav>
                                        <p:tav tm="100000">
                                          <p:val>
                                            <p:strVal val="#ppt_x"/>
                                          </p:val>
                                        </p:tav>
                                      </p:tavLst>
                                    </p:anim>
                                    <p:anim calcmode="lin" valueType="num">
                                      <p:cBhvr>
                                        <p:cTn id="9" dur="898" decel="100000" fill="hold"/>
                                        <p:tgtEl>
                                          <p:spTgt spid="11366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1366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13667">
                                            <p:txEl>
                                              <p:pRg st="0" end="0"/>
                                            </p:txEl>
                                          </p:spTgt>
                                        </p:tgtEl>
                                        <p:attrNameLst>
                                          <p:attrName>style.visibility</p:attrName>
                                        </p:attrNameLst>
                                      </p:cBhvr>
                                      <p:to>
                                        <p:strVal val="visible"/>
                                      </p:to>
                                    </p:set>
                                    <p:animEffect transition="in" filter="fade">
                                      <p:cBhvr>
                                        <p:cTn id="15" dur="1000"/>
                                        <p:tgtEl>
                                          <p:spTgt spid="113667">
                                            <p:txEl>
                                              <p:pRg st="0" end="0"/>
                                            </p:txEl>
                                          </p:spTgt>
                                        </p:tgtEl>
                                      </p:cBhvr>
                                    </p:animEffect>
                                    <p:anim calcmode="lin" valueType="num">
                                      <p:cBhvr>
                                        <p:cTn id="16" dur="1000" fill="hold"/>
                                        <p:tgtEl>
                                          <p:spTgt spid="113667">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13667">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1366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13667">
                                            <p:txEl>
                                              <p:pRg st="1" end="1"/>
                                            </p:txEl>
                                          </p:spTgt>
                                        </p:tgtEl>
                                        <p:attrNameLst>
                                          <p:attrName>style.visibility</p:attrName>
                                        </p:attrNameLst>
                                      </p:cBhvr>
                                      <p:to>
                                        <p:strVal val="visible"/>
                                      </p:to>
                                    </p:set>
                                    <p:animEffect transition="in" filter="fade">
                                      <p:cBhvr>
                                        <p:cTn id="23" dur="1000"/>
                                        <p:tgtEl>
                                          <p:spTgt spid="113667">
                                            <p:txEl>
                                              <p:pRg st="1" end="1"/>
                                            </p:txEl>
                                          </p:spTgt>
                                        </p:tgtEl>
                                      </p:cBhvr>
                                    </p:animEffect>
                                    <p:anim calcmode="lin" valueType="num">
                                      <p:cBhvr>
                                        <p:cTn id="24" dur="1000" fill="hold"/>
                                        <p:tgtEl>
                                          <p:spTgt spid="113667">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13667">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1366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13667">
                                            <p:txEl>
                                              <p:pRg st="2" end="2"/>
                                            </p:txEl>
                                          </p:spTgt>
                                        </p:tgtEl>
                                        <p:attrNameLst>
                                          <p:attrName>style.visibility</p:attrName>
                                        </p:attrNameLst>
                                      </p:cBhvr>
                                      <p:to>
                                        <p:strVal val="visible"/>
                                      </p:to>
                                    </p:set>
                                    <p:animEffect transition="in" filter="fade">
                                      <p:cBhvr>
                                        <p:cTn id="31" dur="1000"/>
                                        <p:tgtEl>
                                          <p:spTgt spid="113667">
                                            <p:txEl>
                                              <p:pRg st="2" end="2"/>
                                            </p:txEl>
                                          </p:spTgt>
                                        </p:tgtEl>
                                      </p:cBhvr>
                                    </p:animEffect>
                                    <p:anim calcmode="lin" valueType="num">
                                      <p:cBhvr>
                                        <p:cTn id="32" dur="1000" fill="hold"/>
                                        <p:tgtEl>
                                          <p:spTgt spid="113667">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13667">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1366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13667">
                                            <p:txEl>
                                              <p:pRg st="3" end="3"/>
                                            </p:txEl>
                                          </p:spTgt>
                                        </p:tgtEl>
                                        <p:attrNameLst>
                                          <p:attrName>style.visibility</p:attrName>
                                        </p:attrNameLst>
                                      </p:cBhvr>
                                      <p:to>
                                        <p:strVal val="visible"/>
                                      </p:to>
                                    </p:set>
                                    <p:animEffect transition="in" filter="fade">
                                      <p:cBhvr>
                                        <p:cTn id="39" dur="1000"/>
                                        <p:tgtEl>
                                          <p:spTgt spid="113667">
                                            <p:txEl>
                                              <p:pRg st="3" end="3"/>
                                            </p:txEl>
                                          </p:spTgt>
                                        </p:tgtEl>
                                      </p:cBhvr>
                                    </p:animEffect>
                                    <p:anim calcmode="lin" valueType="num">
                                      <p:cBhvr>
                                        <p:cTn id="40" dur="1000" fill="hold"/>
                                        <p:tgtEl>
                                          <p:spTgt spid="113667">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13667">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13667">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13667">
                                            <p:txEl>
                                              <p:pRg st="4" end="4"/>
                                            </p:txEl>
                                          </p:spTgt>
                                        </p:tgtEl>
                                        <p:attrNameLst>
                                          <p:attrName>style.visibility</p:attrName>
                                        </p:attrNameLst>
                                      </p:cBhvr>
                                      <p:to>
                                        <p:strVal val="visible"/>
                                      </p:to>
                                    </p:set>
                                    <p:animEffect transition="in" filter="fade">
                                      <p:cBhvr>
                                        <p:cTn id="47" dur="1000"/>
                                        <p:tgtEl>
                                          <p:spTgt spid="113667">
                                            <p:txEl>
                                              <p:pRg st="4" end="4"/>
                                            </p:txEl>
                                          </p:spTgt>
                                        </p:tgtEl>
                                      </p:cBhvr>
                                    </p:animEffect>
                                    <p:anim calcmode="lin" valueType="num">
                                      <p:cBhvr>
                                        <p:cTn id="48" dur="1000" fill="hold"/>
                                        <p:tgtEl>
                                          <p:spTgt spid="113667">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113667">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113667">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113667">
                                            <p:txEl>
                                              <p:pRg st="5" end="5"/>
                                            </p:txEl>
                                          </p:spTgt>
                                        </p:tgtEl>
                                        <p:attrNameLst>
                                          <p:attrName>style.visibility</p:attrName>
                                        </p:attrNameLst>
                                      </p:cBhvr>
                                      <p:to>
                                        <p:strVal val="visible"/>
                                      </p:to>
                                    </p:set>
                                    <p:animEffect transition="in" filter="fade">
                                      <p:cBhvr>
                                        <p:cTn id="55" dur="1000"/>
                                        <p:tgtEl>
                                          <p:spTgt spid="113667">
                                            <p:txEl>
                                              <p:pRg st="5" end="5"/>
                                            </p:txEl>
                                          </p:spTgt>
                                        </p:tgtEl>
                                      </p:cBhvr>
                                    </p:animEffect>
                                    <p:anim calcmode="lin" valueType="num">
                                      <p:cBhvr>
                                        <p:cTn id="56" dur="1000" fill="hold"/>
                                        <p:tgtEl>
                                          <p:spTgt spid="113667">
                                            <p:txEl>
                                              <p:pRg st="5" end="5"/>
                                            </p:txEl>
                                          </p:spTgt>
                                        </p:tgtEl>
                                        <p:attrNameLst>
                                          <p:attrName>ppt_x</p:attrName>
                                        </p:attrNameLst>
                                      </p:cBhvr>
                                      <p:tavLst>
                                        <p:tav tm="0">
                                          <p:val>
                                            <p:strVal val="#ppt_x"/>
                                          </p:val>
                                        </p:tav>
                                        <p:tav tm="100000">
                                          <p:val>
                                            <p:strVal val="#ppt_x"/>
                                          </p:val>
                                        </p:tav>
                                      </p:tavLst>
                                    </p:anim>
                                    <p:anim calcmode="lin" valueType="num">
                                      <p:cBhvr>
                                        <p:cTn id="57" dur="898" decel="100000" fill="hold"/>
                                        <p:tgtEl>
                                          <p:spTgt spid="113667">
                                            <p:txEl>
                                              <p:pRg st="5" end="5"/>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898"/>
                                          </p:stCondLst>
                                        </p:cTn>
                                        <p:tgtEl>
                                          <p:spTgt spid="113667">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113667">
                                            <p:txEl>
                                              <p:pRg st="6" end="6"/>
                                            </p:txEl>
                                          </p:spTgt>
                                        </p:tgtEl>
                                        <p:attrNameLst>
                                          <p:attrName>style.visibility</p:attrName>
                                        </p:attrNameLst>
                                      </p:cBhvr>
                                      <p:to>
                                        <p:strVal val="visible"/>
                                      </p:to>
                                    </p:set>
                                    <p:animEffect transition="in" filter="fade">
                                      <p:cBhvr>
                                        <p:cTn id="63" dur="1000"/>
                                        <p:tgtEl>
                                          <p:spTgt spid="113667">
                                            <p:txEl>
                                              <p:pRg st="6" end="6"/>
                                            </p:txEl>
                                          </p:spTgt>
                                        </p:tgtEl>
                                      </p:cBhvr>
                                    </p:animEffect>
                                    <p:anim calcmode="lin" valueType="num">
                                      <p:cBhvr>
                                        <p:cTn id="64" dur="1000" fill="hold"/>
                                        <p:tgtEl>
                                          <p:spTgt spid="113667">
                                            <p:txEl>
                                              <p:pRg st="6" end="6"/>
                                            </p:txEl>
                                          </p:spTgt>
                                        </p:tgtEl>
                                        <p:attrNameLst>
                                          <p:attrName>ppt_x</p:attrName>
                                        </p:attrNameLst>
                                      </p:cBhvr>
                                      <p:tavLst>
                                        <p:tav tm="0">
                                          <p:val>
                                            <p:strVal val="#ppt_x"/>
                                          </p:val>
                                        </p:tav>
                                        <p:tav tm="100000">
                                          <p:val>
                                            <p:strVal val="#ppt_x"/>
                                          </p:val>
                                        </p:tav>
                                      </p:tavLst>
                                    </p:anim>
                                    <p:anim calcmode="lin" valueType="num">
                                      <p:cBhvr>
                                        <p:cTn id="65" dur="898" decel="100000" fill="hold"/>
                                        <p:tgtEl>
                                          <p:spTgt spid="113667">
                                            <p:txEl>
                                              <p:pRg st="6" end="6"/>
                                            </p:tx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898"/>
                                          </p:stCondLst>
                                        </p:cTn>
                                        <p:tgtEl>
                                          <p:spTgt spid="113667">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113667">
                                            <p:txEl>
                                              <p:pRg st="7" end="7"/>
                                            </p:txEl>
                                          </p:spTgt>
                                        </p:tgtEl>
                                        <p:attrNameLst>
                                          <p:attrName>style.visibility</p:attrName>
                                        </p:attrNameLst>
                                      </p:cBhvr>
                                      <p:to>
                                        <p:strVal val="visible"/>
                                      </p:to>
                                    </p:set>
                                    <p:animEffect transition="in" filter="fade">
                                      <p:cBhvr>
                                        <p:cTn id="71" dur="1000"/>
                                        <p:tgtEl>
                                          <p:spTgt spid="113667">
                                            <p:txEl>
                                              <p:pRg st="7" end="7"/>
                                            </p:txEl>
                                          </p:spTgt>
                                        </p:tgtEl>
                                      </p:cBhvr>
                                    </p:animEffect>
                                    <p:anim calcmode="lin" valueType="num">
                                      <p:cBhvr>
                                        <p:cTn id="72" dur="1000" fill="hold"/>
                                        <p:tgtEl>
                                          <p:spTgt spid="113667">
                                            <p:txEl>
                                              <p:pRg st="7" end="7"/>
                                            </p:txEl>
                                          </p:spTgt>
                                        </p:tgtEl>
                                        <p:attrNameLst>
                                          <p:attrName>ppt_x</p:attrName>
                                        </p:attrNameLst>
                                      </p:cBhvr>
                                      <p:tavLst>
                                        <p:tav tm="0">
                                          <p:val>
                                            <p:strVal val="#ppt_x"/>
                                          </p:val>
                                        </p:tav>
                                        <p:tav tm="100000">
                                          <p:val>
                                            <p:strVal val="#ppt_x"/>
                                          </p:val>
                                        </p:tav>
                                      </p:tavLst>
                                    </p:anim>
                                    <p:anim calcmode="lin" valueType="num">
                                      <p:cBhvr>
                                        <p:cTn id="73" dur="898" decel="100000" fill="hold"/>
                                        <p:tgtEl>
                                          <p:spTgt spid="113667">
                                            <p:txEl>
                                              <p:pRg st="7" end="7"/>
                                            </p:txEl>
                                          </p:spTgt>
                                        </p:tgtEl>
                                        <p:attrNameLst>
                                          <p:attrName>ppt_y</p:attrName>
                                        </p:attrNameLst>
                                      </p:cBhvr>
                                      <p:tavLst>
                                        <p:tav tm="0">
                                          <p:val>
                                            <p:strVal val="#ppt_y+1"/>
                                          </p:val>
                                        </p:tav>
                                        <p:tav tm="100000">
                                          <p:val>
                                            <p:strVal val="#ppt_y-.03"/>
                                          </p:val>
                                        </p:tav>
                                      </p:tavLst>
                                    </p:anim>
                                    <p:anim calcmode="lin" valueType="num">
                                      <p:cBhvr>
                                        <p:cTn id="74" dur="100" accel="100000" fill="hold">
                                          <p:stCondLst>
                                            <p:cond delay="898"/>
                                          </p:stCondLst>
                                        </p:cTn>
                                        <p:tgtEl>
                                          <p:spTgt spid="113667">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113667">
                                            <p:txEl>
                                              <p:pRg st="8" end="8"/>
                                            </p:txEl>
                                          </p:spTgt>
                                        </p:tgtEl>
                                        <p:attrNameLst>
                                          <p:attrName>style.visibility</p:attrName>
                                        </p:attrNameLst>
                                      </p:cBhvr>
                                      <p:to>
                                        <p:strVal val="visible"/>
                                      </p:to>
                                    </p:set>
                                    <p:animEffect transition="in" filter="fade">
                                      <p:cBhvr>
                                        <p:cTn id="79" dur="1000"/>
                                        <p:tgtEl>
                                          <p:spTgt spid="113667">
                                            <p:txEl>
                                              <p:pRg st="8" end="8"/>
                                            </p:txEl>
                                          </p:spTgt>
                                        </p:tgtEl>
                                      </p:cBhvr>
                                    </p:animEffect>
                                    <p:anim calcmode="lin" valueType="num">
                                      <p:cBhvr>
                                        <p:cTn id="80" dur="1000" fill="hold"/>
                                        <p:tgtEl>
                                          <p:spTgt spid="113667">
                                            <p:txEl>
                                              <p:pRg st="8" end="8"/>
                                            </p:txEl>
                                          </p:spTgt>
                                        </p:tgtEl>
                                        <p:attrNameLst>
                                          <p:attrName>ppt_x</p:attrName>
                                        </p:attrNameLst>
                                      </p:cBhvr>
                                      <p:tavLst>
                                        <p:tav tm="0">
                                          <p:val>
                                            <p:strVal val="#ppt_x"/>
                                          </p:val>
                                        </p:tav>
                                        <p:tav tm="100000">
                                          <p:val>
                                            <p:strVal val="#ppt_x"/>
                                          </p:val>
                                        </p:tav>
                                      </p:tavLst>
                                    </p:anim>
                                    <p:anim calcmode="lin" valueType="num">
                                      <p:cBhvr>
                                        <p:cTn id="81" dur="898" decel="100000" fill="hold"/>
                                        <p:tgtEl>
                                          <p:spTgt spid="113667">
                                            <p:txEl>
                                              <p:pRg st="8" end="8"/>
                                            </p:txEl>
                                          </p:spTgt>
                                        </p:tgtEl>
                                        <p:attrNameLst>
                                          <p:attrName>ppt_y</p:attrName>
                                        </p:attrNameLst>
                                      </p:cBhvr>
                                      <p:tavLst>
                                        <p:tav tm="0">
                                          <p:val>
                                            <p:strVal val="#ppt_y+1"/>
                                          </p:val>
                                        </p:tav>
                                        <p:tav tm="100000">
                                          <p:val>
                                            <p:strVal val="#ppt_y-.03"/>
                                          </p:val>
                                        </p:tav>
                                      </p:tavLst>
                                    </p:anim>
                                    <p:anim calcmode="lin" valueType="num">
                                      <p:cBhvr>
                                        <p:cTn id="82" dur="100" accel="100000" fill="hold">
                                          <p:stCondLst>
                                            <p:cond delay="898"/>
                                          </p:stCondLst>
                                        </p:cTn>
                                        <p:tgtEl>
                                          <p:spTgt spid="113667">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37" presetClass="entr" presetSubtype="0" fill="hold" grpId="0" nodeType="clickEffect">
                                  <p:stCondLst>
                                    <p:cond delay="0"/>
                                  </p:stCondLst>
                                  <p:childTnLst>
                                    <p:set>
                                      <p:cBhvr>
                                        <p:cTn id="86" dur="1" fill="hold">
                                          <p:stCondLst>
                                            <p:cond delay="0"/>
                                          </p:stCondLst>
                                        </p:cTn>
                                        <p:tgtEl>
                                          <p:spTgt spid="113667">
                                            <p:txEl>
                                              <p:pRg st="9" end="9"/>
                                            </p:txEl>
                                          </p:spTgt>
                                        </p:tgtEl>
                                        <p:attrNameLst>
                                          <p:attrName>style.visibility</p:attrName>
                                        </p:attrNameLst>
                                      </p:cBhvr>
                                      <p:to>
                                        <p:strVal val="visible"/>
                                      </p:to>
                                    </p:set>
                                    <p:animEffect transition="in" filter="fade">
                                      <p:cBhvr>
                                        <p:cTn id="87" dur="1000"/>
                                        <p:tgtEl>
                                          <p:spTgt spid="113667">
                                            <p:txEl>
                                              <p:pRg st="9" end="9"/>
                                            </p:txEl>
                                          </p:spTgt>
                                        </p:tgtEl>
                                      </p:cBhvr>
                                    </p:animEffect>
                                    <p:anim calcmode="lin" valueType="num">
                                      <p:cBhvr>
                                        <p:cTn id="88" dur="1000" fill="hold"/>
                                        <p:tgtEl>
                                          <p:spTgt spid="113667">
                                            <p:txEl>
                                              <p:pRg st="9" end="9"/>
                                            </p:txEl>
                                          </p:spTgt>
                                        </p:tgtEl>
                                        <p:attrNameLst>
                                          <p:attrName>ppt_x</p:attrName>
                                        </p:attrNameLst>
                                      </p:cBhvr>
                                      <p:tavLst>
                                        <p:tav tm="0">
                                          <p:val>
                                            <p:strVal val="#ppt_x"/>
                                          </p:val>
                                        </p:tav>
                                        <p:tav tm="100000">
                                          <p:val>
                                            <p:strVal val="#ppt_x"/>
                                          </p:val>
                                        </p:tav>
                                      </p:tavLst>
                                    </p:anim>
                                    <p:anim calcmode="lin" valueType="num">
                                      <p:cBhvr>
                                        <p:cTn id="89" dur="898" decel="100000" fill="hold"/>
                                        <p:tgtEl>
                                          <p:spTgt spid="113667">
                                            <p:txEl>
                                              <p:pRg st="9" end="9"/>
                                            </p:txEl>
                                          </p:spTgt>
                                        </p:tgtEl>
                                        <p:attrNameLst>
                                          <p:attrName>ppt_y</p:attrName>
                                        </p:attrNameLst>
                                      </p:cBhvr>
                                      <p:tavLst>
                                        <p:tav tm="0">
                                          <p:val>
                                            <p:strVal val="#ppt_y+1"/>
                                          </p:val>
                                        </p:tav>
                                        <p:tav tm="100000">
                                          <p:val>
                                            <p:strVal val="#ppt_y-.03"/>
                                          </p:val>
                                        </p:tav>
                                      </p:tavLst>
                                    </p:anim>
                                    <p:anim calcmode="lin" valueType="num">
                                      <p:cBhvr>
                                        <p:cTn id="90" dur="100" accel="100000" fill="hold">
                                          <p:stCondLst>
                                            <p:cond delay="898"/>
                                          </p:stCondLst>
                                        </p:cTn>
                                        <p:tgtEl>
                                          <p:spTgt spid="113667">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37" presetClass="entr" presetSubtype="0" fill="hold" grpId="0" nodeType="clickEffect">
                                  <p:stCondLst>
                                    <p:cond delay="0"/>
                                  </p:stCondLst>
                                  <p:childTnLst>
                                    <p:set>
                                      <p:cBhvr>
                                        <p:cTn id="94" dur="1" fill="hold">
                                          <p:stCondLst>
                                            <p:cond delay="0"/>
                                          </p:stCondLst>
                                        </p:cTn>
                                        <p:tgtEl>
                                          <p:spTgt spid="113667">
                                            <p:txEl>
                                              <p:pRg st="10" end="10"/>
                                            </p:txEl>
                                          </p:spTgt>
                                        </p:tgtEl>
                                        <p:attrNameLst>
                                          <p:attrName>style.visibility</p:attrName>
                                        </p:attrNameLst>
                                      </p:cBhvr>
                                      <p:to>
                                        <p:strVal val="visible"/>
                                      </p:to>
                                    </p:set>
                                    <p:animEffect transition="in" filter="fade">
                                      <p:cBhvr>
                                        <p:cTn id="95" dur="1000"/>
                                        <p:tgtEl>
                                          <p:spTgt spid="113667">
                                            <p:txEl>
                                              <p:pRg st="10" end="10"/>
                                            </p:txEl>
                                          </p:spTgt>
                                        </p:tgtEl>
                                      </p:cBhvr>
                                    </p:animEffect>
                                    <p:anim calcmode="lin" valueType="num">
                                      <p:cBhvr>
                                        <p:cTn id="96" dur="1000" fill="hold"/>
                                        <p:tgtEl>
                                          <p:spTgt spid="113667">
                                            <p:txEl>
                                              <p:pRg st="10" end="10"/>
                                            </p:txEl>
                                          </p:spTgt>
                                        </p:tgtEl>
                                        <p:attrNameLst>
                                          <p:attrName>ppt_x</p:attrName>
                                        </p:attrNameLst>
                                      </p:cBhvr>
                                      <p:tavLst>
                                        <p:tav tm="0">
                                          <p:val>
                                            <p:strVal val="#ppt_x"/>
                                          </p:val>
                                        </p:tav>
                                        <p:tav tm="100000">
                                          <p:val>
                                            <p:strVal val="#ppt_x"/>
                                          </p:val>
                                        </p:tav>
                                      </p:tavLst>
                                    </p:anim>
                                    <p:anim calcmode="lin" valueType="num">
                                      <p:cBhvr>
                                        <p:cTn id="97" dur="898" decel="100000" fill="hold"/>
                                        <p:tgtEl>
                                          <p:spTgt spid="113667">
                                            <p:txEl>
                                              <p:pRg st="10" end="10"/>
                                            </p:txEl>
                                          </p:spTgt>
                                        </p:tgtEl>
                                        <p:attrNameLst>
                                          <p:attrName>ppt_y</p:attrName>
                                        </p:attrNameLst>
                                      </p:cBhvr>
                                      <p:tavLst>
                                        <p:tav tm="0">
                                          <p:val>
                                            <p:strVal val="#ppt_y+1"/>
                                          </p:val>
                                        </p:tav>
                                        <p:tav tm="100000">
                                          <p:val>
                                            <p:strVal val="#ppt_y-.03"/>
                                          </p:val>
                                        </p:tav>
                                      </p:tavLst>
                                    </p:anim>
                                    <p:anim calcmode="lin" valueType="num">
                                      <p:cBhvr>
                                        <p:cTn id="98" dur="100" accel="100000" fill="hold">
                                          <p:stCondLst>
                                            <p:cond delay="898"/>
                                          </p:stCondLst>
                                        </p:cTn>
                                        <p:tgtEl>
                                          <p:spTgt spid="113667">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37" presetClass="entr" presetSubtype="0" fill="hold" grpId="0" nodeType="clickEffect">
                                  <p:stCondLst>
                                    <p:cond delay="0"/>
                                  </p:stCondLst>
                                  <p:childTnLst>
                                    <p:set>
                                      <p:cBhvr>
                                        <p:cTn id="102" dur="1" fill="hold">
                                          <p:stCondLst>
                                            <p:cond delay="0"/>
                                          </p:stCondLst>
                                        </p:cTn>
                                        <p:tgtEl>
                                          <p:spTgt spid="113667">
                                            <p:txEl>
                                              <p:pRg st="11" end="11"/>
                                            </p:txEl>
                                          </p:spTgt>
                                        </p:tgtEl>
                                        <p:attrNameLst>
                                          <p:attrName>style.visibility</p:attrName>
                                        </p:attrNameLst>
                                      </p:cBhvr>
                                      <p:to>
                                        <p:strVal val="visible"/>
                                      </p:to>
                                    </p:set>
                                    <p:animEffect transition="in" filter="fade">
                                      <p:cBhvr>
                                        <p:cTn id="103" dur="1000"/>
                                        <p:tgtEl>
                                          <p:spTgt spid="113667">
                                            <p:txEl>
                                              <p:pRg st="11" end="11"/>
                                            </p:txEl>
                                          </p:spTgt>
                                        </p:tgtEl>
                                      </p:cBhvr>
                                    </p:animEffect>
                                    <p:anim calcmode="lin" valueType="num">
                                      <p:cBhvr>
                                        <p:cTn id="104" dur="1000" fill="hold"/>
                                        <p:tgtEl>
                                          <p:spTgt spid="113667">
                                            <p:txEl>
                                              <p:pRg st="11" end="11"/>
                                            </p:txEl>
                                          </p:spTgt>
                                        </p:tgtEl>
                                        <p:attrNameLst>
                                          <p:attrName>ppt_x</p:attrName>
                                        </p:attrNameLst>
                                      </p:cBhvr>
                                      <p:tavLst>
                                        <p:tav tm="0">
                                          <p:val>
                                            <p:strVal val="#ppt_x"/>
                                          </p:val>
                                        </p:tav>
                                        <p:tav tm="100000">
                                          <p:val>
                                            <p:strVal val="#ppt_x"/>
                                          </p:val>
                                        </p:tav>
                                      </p:tavLst>
                                    </p:anim>
                                    <p:anim calcmode="lin" valueType="num">
                                      <p:cBhvr>
                                        <p:cTn id="105" dur="898" decel="100000" fill="hold"/>
                                        <p:tgtEl>
                                          <p:spTgt spid="113667">
                                            <p:txEl>
                                              <p:pRg st="11" end="11"/>
                                            </p:txEl>
                                          </p:spTgt>
                                        </p:tgtEl>
                                        <p:attrNameLst>
                                          <p:attrName>ppt_y</p:attrName>
                                        </p:attrNameLst>
                                      </p:cBhvr>
                                      <p:tavLst>
                                        <p:tav tm="0">
                                          <p:val>
                                            <p:strVal val="#ppt_y+1"/>
                                          </p:val>
                                        </p:tav>
                                        <p:tav tm="100000">
                                          <p:val>
                                            <p:strVal val="#ppt_y-.03"/>
                                          </p:val>
                                        </p:tav>
                                      </p:tavLst>
                                    </p:anim>
                                    <p:anim calcmode="lin" valueType="num">
                                      <p:cBhvr>
                                        <p:cTn id="106" dur="100" accel="100000" fill="hold">
                                          <p:stCondLst>
                                            <p:cond delay="898"/>
                                          </p:stCondLst>
                                        </p:cTn>
                                        <p:tgtEl>
                                          <p:spTgt spid="113667">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p:bldP spid="113667"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685800" y="0"/>
            <a:ext cx="8458200" cy="957263"/>
          </a:xfrm>
        </p:spPr>
        <p:txBody>
          <a:bodyPr/>
          <a:lstStyle/>
          <a:p>
            <a:pPr>
              <a:defRPr/>
            </a:pPr>
            <a:r>
              <a:rPr lang="en-US" sz="5400" dirty="0" smtClean="0">
                <a:effectLst>
                  <a:outerShdw blurRad="38100" dist="38100" dir="2700000" algn="tl">
                    <a:srgbClr val="000000">
                      <a:alpha val="43137"/>
                    </a:srgbClr>
                  </a:outerShdw>
                </a:effectLst>
                <a:latin typeface="+mn-lt"/>
              </a:rPr>
              <a:t>WHAT NOT TO BRING</a:t>
            </a:r>
          </a:p>
        </p:txBody>
      </p:sp>
      <p:sp>
        <p:nvSpPr>
          <p:cNvPr id="114691" name="Rectangle 3"/>
          <p:cNvSpPr>
            <a:spLocks noGrp="1" noChangeArrowheads="1"/>
          </p:cNvSpPr>
          <p:nvPr>
            <p:ph type="body" idx="1"/>
          </p:nvPr>
        </p:nvSpPr>
        <p:spPr>
          <a:xfrm>
            <a:off x="457200" y="1219200"/>
            <a:ext cx="7772400" cy="5638800"/>
          </a:xfrm>
        </p:spPr>
        <p:txBody>
          <a:bodyPr/>
          <a:lstStyle/>
          <a:p>
            <a:r>
              <a:rPr lang="en-US" sz="3600" b="1" dirty="0" smtClean="0">
                <a:solidFill>
                  <a:srgbClr val="FF3300"/>
                </a:solidFill>
              </a:rPr>
              <a:t>Cell </a:t>
            </a:r>
            <a:r>
              <a:rPr lang="en-US" sz="3600" b="1" dirty="0" smtClean="0">
                <a:solidFill>
                  <a:srgbClr val="FF3300"/>
                </a:solidFill>
              </a:rPr>
              <a:t>Phones (p.42)</a:t>
            </a:r>
            <a:endParaRPr lang="en-US" sz="3600" b="1" dirty="0" smtClean="0">
              <a:solidFill>
                <a:srgbClr val="FF3300"/>
              </a:solidFill>
            </a:endParaRPr>
          </a:p>
          <a:p>
            <a:pPr lvl="1"/>
            <a:r>
              <a:rPr lang="en-US" sz="2800" b="1" dirty="0" smtClean="0">
                <a:solidFill>
                  <a:schemeClr val="accent2"/>
                </a:solidFill>
              </a:rPr>
              <a:t>Cell phones may be in your posession, but </a:t>
            </a:r>
            <a:r>
              <a:rPr lang="en-US" sz="2800" b="1" u="sng" dirty="0" smtClean="0">
                <a:solidFill>
                  <a:schemeClr val="accent2"/>
                </a:solidFill>
              </a:rPr>
              <a:t>may not be on or visible, and</a:t>
            </a:r>
            <a:r>
              <a:rPr lang="en-US" sz="2800" b="1" dirty="0" smtClean="0">
                <a:solidFill>
                  <a:schemeClr val="accent2"/>
                </a:solidFill>
              </a:rPr>
              <a:t> may not be used except in the </a:t>
            </a:r>
            <a:r>
              <a:rPr lang="en-US" sz="2800" b="1" dirty="0" smtClean="0">
                <a:solidFill>
                  <a:schemeClr val="accent2"/>
                </a:solidFill>
              </a:rPr>
              <a:t>cafeteria —</a:t>
            </a:r>
            <a:r>
              <a:rPr lang="en-US" sz="2800" b="1" dirty="0" smtClean="0">
                <a:solidFill>
                  <a:schemeClr val="accent2"/>
                </a:solidFill>
              </a:rPr>
              <a:t>unless you have permission from the teacher.</a:t>
            </a:r>
          </a:p>
          <a:p>
            <a:pPr lvl="1"/>
            <a:r>
              <a:rPr lang="en-US" sz="2800" b="1" dirty="0" smtClean="0">
                <a:solidFill>
                  <a:srgbClr val="009900"/>
                </a:solidFill>
              </a:rPr>
              <a:t>The first time you’re caught with a cell phone during school hours without permission, it will be taken up and </a:t>
            </a:r>
            <a:r>
              <a:rPr lang="en-US" sz="2800" b="1" u="sng" dirty="0" smtClean="0">
                <a:solidFill>
                  <a:srgbClr val="009900"/>
                </a:solidFill>
              </a:rPr>
              <a:t>your parents</a:t>
            </a:r>
            <a:r>
              <a:rPr lang="en-US" sz="2800" b="1" dirty="0" smtClean="0">
                <a:solidFill>
                  <a:srgbClr val="009900"/>
                </a:solidFill>
              </a:rPr>
              <a:t> will have to pay $15 to get it back.</a:t>
            </a:r>
            <a:endParaRPr lang="en-US" sz="1400" b="1" dirty="0" smtClean="0">
              <a:solidFill>
                <a:srgbClr val="009900"/>
              </a:solidFill>
            </a:endParaRPr>
          </a:p>
          <a:p>
            <a:r>
              <a:rPr lang="en-US" sz="2800" b="1" dirty="0" smtClean="0">
                <a:solidFill>
                  <a:schemeClr val="accent2"/>
                </a:solidFill>
              </a:rPr>
              <a:t>iPods / mp3 players, etc.</a:t>
            </a:r>
          </a:p>
          <a:p>
            <a:pPr>
              <a:buNone/>
            </a:pPr>
            <a:endParaRPr lang="en-US" sz="2800" b="1" dirty="0" smtClean="0">
              <a:solidFill>
                <a:schemeClr val="accent2"/>
              </a:solidFill>
            </a:endParaRPr>
          </a:p>
          <a:p>
            <a:r>
              <a:rPr lang="en-US" sz="2800" b="1" dirty="0" smtClean="0">
                <a:solidFill>
                  <a:srgbClr val="009900"/>
                </a:solidFill>
              </a:rPr>
              <a:t>Any gadgets that cause a distraction</a:t>
            </a:r>
          </a:p>
          <a:p>
            <a:endParaRPr lang="en-US" sz="6000" dirty="0" smtClean="0"/>
          </a:p>
        </p:txBody>
      </p:sp>
      <p:pic>
        <p:nvPicPr>
          <p:cNvPr id="48132" name="Picture 5" descr="C:\Documents and Settings\sabbott\Local Settings\Temporary Internet Files\Content.IE5\IN2PTFOV\MCj04298130000[1].wmf"/>
          <p:cNvPicPr>
            <a:picLocks noChangeAspect="1" noChangeArrowheads="1"/>
          </p:cNvPicPr>
          <p:nvPr/>
        </p:nvPicPr>
        <p:blipFill>
          <a:blip r:embed="rId4" cstate="print"/>
          <a:srcRect/>
          <a:stretch>
            <a:fillRect/>
          </a:stretch>
        </p:blipFill>
        <p:spPr bwMode="auto">
          <a:xfrm>
            <a:off x="3962400" y="228600"/>
            <a:ext cx="693738" cy="677863"/>
          </a:xfrm>
          <a:prstGeom prst="rect">
            <a:avLst/>
          </a:prstGeom>
          <a:noFill/>
          <a:ln w="9525">
            <a:noFill/>
            <a:miter lim="800000"/>
            <a:headEnd/>
            <a:tailEnd/>
          </a:ln>
        </p:spPr>
      </p:pic>
      <p:pic>
        <p:nvPicPr>
          <p:cNvPr id="48133" name="Picture 6" descr="C:\Documents and Settings\sabbott\Local Settings\Temporary Internet Files\Content.IE5\3EXO2IY4\MCj04298670000[1].wmf"/>
          <p:cNvPicPr>
            <a:picLocks noChangeAspect="1" noChangeArrowheads="1"/>
          </p:cNvPicPr>
          <p:nvPr/>
        </p:nvPicPr>
        <p:blipFill>
          <a:blip r:embed="rId5" cstate="print"/>
          <a:srcRect/>
          <a:stretch>
            <a:fillRect/>
          </a:stretch>
        </p:blipFill>
        <p:spPr bwMode="auto">
          <a:xfrm>
            <a:off x="5334000" y="914400"/>
            <a:ext cx="1406525" cy="776288"/>
          </a:xfrm>
          <a:prstGeom prst="rect">
            <a:avLst/>
          </a:prstGeom>
          <a:noFill/>
          <a:ln w="9525">
            <a:noFill/>
            <a:miter lim="800000"/>
            <a:headEnd/>
            <a:tailEnd/>
          </a:ln>
        </p:spPr>
      </p:pic>
      <p:pic>
        <p:nvPicPr>
          <p:cNvPr id="48135" name="Picture 7" descr="C:\Documents and Settings\sabbott\Local Settings\Temporary Internet Files\Content.IE5\XPGZ37Z2\MCj04397980000[1].png"/>
          <p:cNvPicPr>
            <a:picLocks noChangeAspect="1" noChangeArrowheads="1"/>
          </p:cNvPicPr>
          <p:nvPr/>
        </p:nvPicPr>
        <p:blipFill>
          <a:blip r:embed="rId6" cstate="print"/>
          <a:srcRect/>
          <a:stretch>
            <a:fillRect/>
          </a:stretch>
        </p:blipFill>
        <p:spPr bwMode="auto">
          <a:xfrm>
            <a:off x="7010400" y="4724400"/>
            <a:ext cx="1981200" cy="1981200"/>
          </a:xfrm>
          <a:prstGeom prst="rect">
            <a:avLst/>
          </a:prstGeom>
          <a:noFill/>
          <a:ln w="9525">
            <a:noFill/>
            <a:miter lim="800000"/>
            <a:headEnd/>
            <a:tailEnd/>
          </a:ln>
        </p:spPr>
      </p:pic>
      <p:pic>
        <p:nvPicPr>
          <p:cNvPr id="8" name="MSSN01085A0000[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7" cstate="print"/>
          <a:srcRect/>
          <a:stretch>
            <a:fillRect/>
          </a:stretch>
        </p:blipFill>
        <p:spPr bwMode="auto">
          <a:xfrm>
            <a:off x="8839200" y="0"/>
            <a:ext cx="304800" cy="30480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fade">
                                      <p:cBhvr>
                                        <p:cTn id="7" dur="1000"/>
                                        <p:tgtEl>
                                          <p:spTgt spid="114690"/>
                                        </p:tgtEl>
                                      </p:cBhvr>
                                    </p:animEffect>
                                    <p:anim calcmode="lin" valueType="num">
                                      <p:cBhvr>
                                        <p:cTn id="8" dur="1000" fill="hold"/>
                                        <p:tgtEl>
                                          <p:spTgt spid="114690"/>
                                        </p:tgtEl>
                                        <p:attrNameLst>
                                          <p:attrName>ppt_x</p:attrName>
                                        </p:attrNameLst>
                                      </p:cBhvr>
                                      <p:tavLst>
                                        <p:tav tm="0">
                                          <p:val>
                                            <p:strVal val="#ppt_x"/>
                                          </p:val>
                                        </p:tav>
                                        <p:tav tm="100000">
                                          <p:val>
                                            <p:strVal val="#ppt_x"/>
                                          </p:val>
                                        </p:tav>
                                      </p:tavLst>
                                    </p:anim>
                                    <p:anim calcmode="lin" valueType="num">
                                      <p:cBhvr>
                                        <p:cTn id="9" dur="1000" fill="hold"/>
                                        <p:tgtEl>
                                          <p:spTgt spid="11469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114691">
                                            <p:txEl>
                                              <p:pRg st="5" end="5"/>
                                            </p:txEl>
                                          </p:spTgt>
                                        </p:tgtEl>
                                        <p:attrNameLst>
                                          <p:attrName>style.visibility</p:attrName>
                                        </p:attrNameLst>
                                      </p:cBhvr>
                                      <p:to>
                                        <p:strVal val="visible"/>
                                      </p:to>
                                    </p:set>
                                    <p:anim calcmode="lin" valueType="num">
                                      <p:cBhvr additive="base">
                                        <p:cTn id="14" dur="1000" fill="hold">
                                          <p:stCondLst>
                                            <p:cond delay="0"/>
                                          </p:stCondLst>
                                        </p:cTn>
                                        <p:tgtEl>
                                          <p:spTgt spid="114691">
                                            <p:txEl>
                                              <p:pRg st="5" end="5"/>
                                            </p:txEl>
                                          </p:spTgt>
                                        </p:tgtEl>
                                        <p:attrNameLst>
                                          <p:attrName>ppt_x</p:attrName>
                                        </p:attrNameLst>
                                      </p:cBhvr>
                                      <p:tavLst>
                                        <p:tav tm="0">
                                          <p:val>
                                            <p:strVal val="#ppt_x"/>
                                          </p:val>
                                        </p:tav>
                                        <p:tav tm="100000">
                                          <p:val>
                                            <p:strVal val="#ppt_x"/>
                                          </p:val>
                                        </p:tav>
                                      </p:tavLst>
                                    </p:anim>
                                    <p:anim calcmode="lin" valueType="num">
                                      <p:cBhvr additive="base">
                                        <p:cTn id="15" dur="1000" fill="hold">
                                          <p:stCondLst>
                                            <p:cond delay="0"/>
                                          </p:stCondLst>
                                        </p:cTn>
                                        <p:tgtEl>
                                          <p:spTgt spid="114691">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grpId="0" nodeType="clickEffect">
                                  <p:stCondLst>
                                    <p:cond delay="0"/>
                                  </p:stCondLst>
                                  <p:childTnLst>
                                    <p:set>
                                      <p:cBhvr>
                                        <p:cTn id="19" dur="1" fill="hold">
                                          <p:stCondLst>
                                            <p:cond delay="0"/>
                                          </p:stCondLst>
                                        </p:cTn>
                                        <p:tgtEl>
                                          <p:spTgt spid="114691">
                                            <p:txEl>
                                              <p:pRg st="3" end="3"/>
                                            </p:txEl>
                                          </p:spTgt>
                                        </p:tgtEl>
                                        <p:attrNameLst>
                                          <p:attrName>style.visibility</p:attrName>
                                        </p:attrNameLst>
                                      </p:cBhvr>
                                      <p:to>
                                        <p:strVal val="visible"/>
                                      </p:to>
                                    </p:set>
                                    <p:anim calcmode="lin" valueType="num">
                                      <p:cBhvr additive="base">
                                        <p:cTn id="20" dur="1000" fill="hold">
                                          <p:stCondLst>
                                            <p:cond delay="0"/>
                                          </p:stCondLst>
                                        </p:cTn>
                                        <p:tgtEl>
                                          <p:spTgt spid="114691">
                                            <p:txEl>
                                              <p:pRg st="3" end="3"/>
                                            </p:txEl>
                                          </p:spTgt>
                                        </p:tgtEl>
                                        <p:attrNameLst>
                                          <p:attrName>ppt_x</p:attrName>
                                        </p:attrNameLst>
                                      </p:cBhvr>
                                      <p:tavLst>
                                        <p:tav tm="0">
                                          <p:val>
                                            <p:strVal val="#ppt_x"/>
                                          </p:val>
                                        </p:tav>
                                        <p:tav tm="100000">
                                          <p:val>
                                            <p:strVal val="#ppt_x"/>
                                          </p:val>
                                        </p:tav>
                                      </p:tavLst>
                                    </p:anim>
                                    <p:anim calcmode="lin" valueType="num">
                                      <p:cBhvr additive="base">
                                        <p:cTn id="21" dur="1000" fill="hold">
                                          <p:stCondLst>
                                            <p:cond delay="0"/>
                                          </p:stCondLst>
                                        </p:cTn>
                                        <p:tgtEl>
                                          <p:spTgt spid="114691">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grpId="0" nodeType="clickEffect">
                                  <p:stCondLst>
                                    <p:cond delay="0"/>
                                  </p:stCondLst>
                                  <p:childTnLst>
                                    <p:set>
                                      <p:cBhvr>
                                        <p:cTn id="25" dur="1" fill="hold">
                                          <p:stCondLst>
                                            <p:cond delay="0"/>
                                          </p:stCondLst>
                                        </p:cTn>
                                        <p:tgtEl>
                                          <p:spTgt spid="114691">
                                            <p:txEl>
                                              <p:pRg st="2" end="2"/>
                                            </p:txEl>
                                          </p:spTgt>
                                        </p:tgtEl>
                                        <p:attrNameLst>
                                          <p:attrName>style.visibility</p:attrName>
                                        </p:attrNameLst>
                                      </p:cBhvr>
                                      <p:to>
                                        <p:strVal val="visible"/>
                                      </p:to>
                                    </p:set>
                                    <p:anim calcmode="lin" valueType="num">
                                      <p:cBhvr additive="base">
                                        <p:cTn id="26" dur="1000" fill="hold">
                                          <p:stCondLst>
                                            <p:cond delay="0"/>
                                          </p:stCondLst>
                                        </p:cTn>
                                        <p:tgtEl>
                                          <p:spTgt spid="114691">
                                            <p:txEl>
                                              <p:pRg st="2" end="2"/>
                                            </p:txEl>
                                          </p:spTgt>
                                        </p:tgtEl>
                                        <p:attrNameLst>
                                          <p:attrName>ppt_x</p:attrName>
                                        </p:attrNameLst>
                                      </p:cBhvr>
                                      <p:tavLst>
                                        <p:tav tm="0">
                                          <p:val>
                                            <p:strVal val="#ppt_x"/>
                                          </p:val>
                                        </p:tav>
                                        <p:tav tm="100000">
                                          <p:val>
                                            <p:strVal val="#ppt_x"/>
                                          </p:val>
                                        </p:tav>
                                      </p:tavLst>
                                    </p:anim>
                                    <p:anim calcmode="lin" valueType="num">
                                      <p:cBhvr additive="base">
                                        <p:cTn id="27" dur="1000" fill="hold">
                                          <p:stCondLst>
                                            <p:cond delay="0"/>
                                          </p:stCondLst>
                                        </p:cTn>
                                        <p:tgtEl>
                                          <p:spTgt spid="114691">
                                            <p:txEl>
                                              <p:pRg st="2" end="2"/>
                                            </p:txEl>
                                          </p:spTgt>
                                        </p:tgtEl>
                                        <p:attrNameLst>
                                          <p:attrName>ppt_y</p:attrName>
                                        </p:attrNameLst>
                                      </p:cBhvr>
                                      <p:tavLst>
                                        <p:tav tm="0">
                                          <p:val>
                                            <p:strVal val="0-#ppt_h/2"/>
                                          </p:val>
                                        </p:tav>
                                        <p:tav tm="100000">
                                          <p:val>
                                            <p:strVal val="#ppt_y"/>
                                          </p:val>
                                        </p:tav>
                                      </p:tavLst>
                                    </p:anim>
                                  </p:childTnLst>
                                </p:cTn>
                              </p:par>
                              <p:par>
                                <p:cTn id="28" presetID="2" presetClass="entr" presetSubtype="1" fill="hold" grpId="0" nodeType="withEffect">
                                  <p:stCondLst>
                                    <p:cond delay="0"/>
                                  </p:stCondLst>
                                  <p:childTnLst>
                                    <p:set>
                                      <p:cBhvr>
                                        <p:cTn id="29" dur="1" fill="hold">
                                          <p:stCondLst>
                                            <p:cond delay="0"/>
                                          </p:stCondLst>
                                        </p:cTn>
                                        <p:tgtEl>
                                          <p:spTgt spid="114691">
                                            <p:txEl>
                                              <p:pRg st="1" end="1"/>
                                            </p:txEl>
                                          </p:spTgt>
                                        </p:tgtEl>
                                        <p:attrNameLst>
                                          <p:attrName>style.visibility</p:attrName>
                                        </p:attrNameLst>
                                      </p:cBhvr>
                                      <p:to>
                                        <p:strVal val="visible"/>
                                      </p:to>
                                    </p:set>
                                    <p:anim calcmode="lin" valueType="num">
                                      <p:cBhvr additive="base">
                                        <p:cTn id="30" dur="1000" fill="hold">
                                          <p:stCondLst>
                                            <p:cond delay="0"/>
                                          </p:stCondLst>
                                        </p:cTn>
                                        <p:tgtEl>
                                          <p:spTgt spid="114691">
                                            <p:txEl>
                                              <p:pRg st="1" end="1"/>
                                            </p:txEl>
                                          </p:spTgt>
                                        </p:tgtEl>
                                        <p:attrNameLst>
                                          <p:attrName>ppt_x</p:attrName>
                                        </p:attrNameLst>
                                      </p:cBhvr>
                                      <p:tavLst>
                                        <p:tav tm="0">
                                          <p:val>
                                            <p:strVal val="#ppt_x"/>
                                          </p:val>
                                        </p:tav>
                                        <p:tav tm="100000">
                                          <p:val>
                                            <p:strVal val="#ppt_x"/>
                                          </p:val>
                                        </p:tav>
                                      </p:tavLst>
                                    </p:anim>
                                    <p:anim calcmode="lin" valueType="num">
                                      <p:cBhvr additive="base">
                                        <p:cTn id="31" dur="1000" fill="hold">
                                          <p:stCondLst>
                                            <p:cond delay="0"/>
                                          </p:stCondLst>
                                        </p:cTn>
                                        <p:tgtEl>
                                          <p:spTgt spid="114691">
                                            <p:txEl>
                                              <p:pRg st="1" end="1"/>
                                            </p:txEl>
                                          </p:spTgt>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114691">
                                            <p:txEl>
                                              <p:pRg st="0" end="0"/>
                                            </p:txEl>
                                          </p:spTgt>
                                        </p:tgtEl>
                                        <p:attrNameLst>
                                          <p:attrName>style.visibility</p:attrName>
                                        </p:attrNameLst>
                                      </p:cBhvr>
                                      <p:to>
                                        <p:strVal val="visible"/>
                                      </p:to>
                                    </p:set>
                                    <p:anim calcmode="lin" valueType="num">
                                      <p:cBhvr additive="base">
                                        <p:cTn id="34" dur="1000" fill="hold">
                                          <p:stCondLst>
                                            <p:cond delay="0"/>
                                          </p:stCondLst>
                                        </p:cTn>
                                        <p:tgtEl>
                                          <p:spTgt spid="114691">
                                            <p:txEl>
                                              <p:pRg st="0" end="0"/>
                                            </p:txEl>
                                          </p:spTgt>
                                        </p:tgtEl>
                                        <p:attrNameLst>
                                          <p:attrName>ppt_x</p:attrName>
                                        </p:attrNameLst>
                                      </p:cBhvr>
                                      <p:tavLst>
                                        <p:tav tm="0">
                                          <p:val>
                                            <p:strVal val="#ppt_x"/>
                                          </p:val>
                                        </p:tav>
                                        <p:tav tm="100000">
                                          <p:val>
                                            <p:strVal val="#ppt_x"/>
                                          </p:val>
                                        </p:tav>
                                      </p:tavLst>
                                    </p:anim>
                                    <p:anim calcmode="lin" valueType="num">
                                      <p:cBhvr additive="base">
                                        <p:cTn id="35" dur="1000" fill="hold">
                                          <p:stCondLst>
                                            <p:cond delay="0"/>
                                          </p:stCondLst>
                                        </p:cTn>
                                        <p:tgtEl>
                                          <p:spTgt spid="114691">
                                            <p:txEl>
                                              <p:pRg st="0" end="0"/>
                                            </p:txEl>
                                          </p:spTgt>
                                        </p:tgtEl>
                                        <p:attrNameLst>
                                          <p:attrName>ppt_y</p:attrName>
                                        </p:attrNameLst>
                                      </p:cBhvr>
                                      <p:tavLst>
                                        <p:tav tm="0">
                                          <p:val>
                                            <p:strVal val="0-#ppt_h/2"/>
                                          </p:val>
                                        </p:tav>
                                        <p:tav tm="100000">
                                          <p:val>
                                            <p:strVal val="#ppt_y"/>
                                          </p:val>
                                        </p:tav>
                                      </p:tavLst>
                                    </p:anim>
                                  </p:childTnLst>
                                </p:cTn>
                              </p:par>
                              <p:par>
                                <p:cTn id="36" presetID="1" presetClass="mediacall" presetSubtype="0" fill="hold" nodeType="withEffect">
                                  <p:stCondLst>
                                    <p:cond delay="0"/>
                                  </p:stCondLst>
                                  <p:childTnLst>
                                    <p:cmd type="call" cmd="playFrom(0.0)">
                                      <p:cBhvr>
                                        <p:cTn id="37" dur="3990" fill="hold"/>
                                        <p:tgtEl>
                                          <p:spTgt spid="8"/>
                                        </p:tgtEl>
                                      </p:cBhvr>
                                    </p:cmd>
                                  </p:childTnLst>
                                </p:cTn>
                              </p:par>
                              <p:par>
                                <p:cTn id="38" presetID="9" presetClass="entr" presetSubtype="0" fill="hold" nodeType="withEffect">
                                  <p:stCondLst>
                                    <p:cond delay="0"/>
                                  </p:stCondLst>
                                  <p:childTnLst>
                                    <p:set>
                                      <p:cBhvr>
                                        <p:cTn id="39" dur="1" fill="hold">
                                          <p:stCondLst>
                                            <p:cond delay="0"/>
                                          </p:stCondLst>
                                        </p:cTn>
                                        <p:tgtEl>
                                          <p:spTgt spid="48135"/>
                                        </p:tgtEl>
                                        <p:attrNameLst>
                                          <p:attrName>style.visibility</p:attrName>
                                        </p:attrNameLst>
                                      </p:cBhvr>
                                      <p:to>
                                        <p:strVal val="visible"/>
                                      </p:to>
                                    </p:set>
                                    <p:animEffect transition="in" filter="dissolve">
                                      <p:cBhvr>
                                        <p:cTn id="40" dur="500"/>
                                        <p:tgtEl>
                                          <p:spTgt spid="481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41"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bldLst>
      <p:bldP spid="114690" grpId="0"/>
      <p:bldP spid="114691" grpId="0" build="p" rev="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C:\Users\sabbott.WINK\AppData\Local\Microsoft\Windows\Temporary Internet Files\Content.IE5\EWV6DLQF\MC900446070[1].wmf"/>
          <p:cNvPicPr>
            <a:picLocks noChangeAspect="1" noChangeArrowheads="1"/>
          </p:cNvPicPr>
          <p:nvPr/>
        </p:nvPicPr>
        <p:blipFill>
          <a:blip r:embed="rId2" cstate="print"/>
          <a:srcRect/>
          <a:stretch>
            <a:fillRect/>
          </a:stretch>
        </p:blipFill>
        <p:spPr bwMode="auto">
          <a:xfrm>
            <a:off x="7472154" y="0"/>
            <a:ext cx="1534335" cy="3581400"/>
          </a:xfrm>
          <a:prstGeom prst="rect">
            <a:avLst/>
          </a:prstGeom>
          <a:noFill/>
        </p:spPr>
      </p:pic>
      <p:sp>
        <p:nvSpPr>
          <p:cNvPr id="118786" name="Rectangle 2"/>
          <p:cNvSpPr>
            <a:spLocks noGrp="1" noChangeArrowheads="1"/>
          </p:cNvSpPr>
          <p:nvPr>
            <p:ph type="title"/>
          </p:nvPr>
        </p:nvSpPr>
        <p:spPr>
          <a:xfrm>
            <a:off x="685800" y="0"/>
            <a:ext cx="7772400" cy="1185863"/>
          </a:xfrm>
        </p:spPr>
        <p:txBody>
          <a:bodyPr/>
          <a:lstStyle/>
          <a:p>
            <a:pPr>
              <a:defRPr/>
            </a:pPr>
            <a:r>
              <a:rPr lang="en-US" dirty="0" smtClean="0">
                <a:effectLst>
                  <a:outerShdw blurRad="38100" dist="38100" dir="2700000" algn="tl">
                    <a:srgbClr val="000000">
                      <a:alpha val="43137"/>
                    </a:srgbClr>
                  </a:outerShdw>
                </a:effectLst>
                <a:latin typeface="+mn-lt"/>
              </a:rPr>
              <a:t>NURSE </a:t>
            </a:r>
            <a:r>
              <a:rPr lang="en-US" sz="3600" dirty="0" smtClean="0">
                <a:effectLst>
                  <a:outerShdw blurRad="38100" dist="38100" dir="2700000" algn="tl">
                    <a:srgbClr val="000000">
                      <a:alpha val="43137"/>
                    </a:srgbClr>
                  </a:outerShdw>
                </a:effectLst>
                <a:latin typeface="+mn-lt"/>
              </a:rPr>
              <a:t>(p.65)</a:t>
            </a:r>
            <a:endParaRPr lang="en-US" dirty="0" smtClean="0">
              <a:effectLst>
                <a:outerShdw blurRad="38100" dist="38100" dir="2700000" algn="tl">
                  <a:srgbClr val="000000">
                    <a:alpha val="43137"/>
                  </a:srgbClr>
                </a:outerShdw>
              </a:effectLst>
              <a:latin typeface="+mn-lt"/>
            </a:endParaRPr>
          </a:p>
        </p:txBody>
      </p:sp>
      <p:sp>
        <p:nvSpPr>
          <p:cNvPr id="118787" name="Rectangle 3"/>
          <p:cNvSpPr>
            <a:spLocks noGrp="1" noChangeArrowheads="1"/>
          </p:cNvSpPr>
          <p:nvPr>
            <p:ph type="body" idx="1"/>
          </p:nvPr>
        </p:nvSpPr>
        <p:spPr>
          <a:xfrm>
            <a:off x="457200" y="1524000"/>
            <a:ext cx="7772400" cy="5715000"/>
          </a:xfrm>
        </p:spPr>
        <p:txBody>
          <a:bodyPr/>
          <a:lstStyle/>
          <a:p>
            <a:r>
              <a:rPr lang="en-US" sz="3400" dirty="0" smtClean="0">
                <a:solidFill>
                  <a:srgbClr val="FF3300"/>
                </a:solidFill>
              </a:rPr>
              <a:t>Nurse Walker’s office is located in the elementary building.</a:t>
            </a:r>
          </a:p>
          <a:p>
            <a:r>
              <a:rPr lang="en-US" sz="3400" dirty="0" smtClean="0">
                <a:solidFill>
                  <a:schemeClr val="accent2"/>
                </a:solidFill>
              </a:rPr>
              <a:t>She is there when we need her for headaches and minor illnesses.</a:t>
            </a:r>
          </a:p>
          <a:p>
            <a:r>
              <a:rPr lang="en-US" sz="3400" dirty="0" smtClean="0">
                <a:solidFill>
                  <a:srgbClr val="009900"/>
                </a:solidFill>
              </a:rPr>
              <a:t>If you’re really </a:t>
            </a:r>
            <a:r>
              <a:rPr lang="en-US" sz="3400" u="sng" dirty="0" smtClean="0">
                <a:solidFill>
                  <a:srgbClr val="009900"/>
                </a:solidFill>
              </a:rPr>
              <a:t>sick</a:t>
            </a:r>
            <a:r>
              <a:rPr lang="en-US" sz="3400" dirty="0" smtClean="0">
                <a:solidFill>
                  <a:srgbClr val="009900"/>
                </a:solidFill>
              </a:rPr>
              <a:t>, (fever, throwing up) stay home. If you just don’t want to come to school, </a:t>
            </a:r>
            <a:r>
              <a:rPr lang="en-US" sz="3400" u="sng" dirty="0" smtClean="0">
                <a:solidFill>
                  <a:srgbClr val="009900"/>
                </a:solidFill>
              </a:rPr>
              <a:t>come anyway!</a:t>
            </a:r>
          </a:p>
          <a:p>
            <a:r>
              <a:rPr lang="en-US" sz="3400" dirty="0" smtClean="0">
                <a:solidFill>
                  <a:srgbClr val="000000"/>
                </a:solidFill>
              </a:rPr>
              <a:t>If you have medication that needs to be taken at school, it must be given by the nurse.  </a:t>
            </a:r>
            <a:r>
              <a:rPr lang="en-US" sz="3400" u="sng" dirty="0" smtClean="0">
                <a:solidFill>
                  <a:srgbClr val="000000"/>
                </a:solidFill>
              </a:rPr>
              <a:t>Don’t carry medication in your purse or pocket</a:t>
            </a:r>
            <a:r>
              <a:rPr lang="en-US" sz="3400" dirty="0" smtClean="0">
                <a:solidFill>
                  <a:srgbClr val="000000"/>
                </a:solidFill>
              </a:rPr>
              <a:t>!</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18786"/>
                                        </p:tgtEl>
                                        <p:attrNameLst>
                                          <p:attrName>style.visibility</p:attrName>
                                        </p:attrNameLst>
                                      </p:cBhvr>
                                      <p:to>
                                        <p:strVal val="visible"/>
                                      </p:to>
                                    </p:set>
                                    <p:anim calcmode="lin" valueType="num">
                                      <p:cBhvr>
                                        <p:cTn id="7" dur="500" fill="hold"/>
                                        <p:tgtEl>
                                          <p:spTgt spid="118786"/>
                                        </p:tgtEl>
                                        <p:attrNameLst>
                                          <p:attrName>ppt_w</p:attrName>
                                        </p:attrNameLst>
                                      </p:cBhvr>
                                      <p:tavLst>
                                        <p:tav tm="0">
                                          <p:val>
                                            <p:fltVal val="0"/>
                                          </p:val>
                                        </p:tav>
                                        <p:tav tm="100000">
                                          <p:val>
                                            <p:strVal val="#ppt_w"/>
                                          </p:val>
                                        </p:tav>
                                      </p:tavLst>
                                    </p:anim>
                                    <p:anim calcmode="lin" valueType="num">
                                      <p:cBhvr>
                                        <p:cTn id="8" dur="500" fill="hold"/>
                                        <p:tgtEl>
                                          <p:spTgt spid="118786"/>
                                        </p:tgtEl>
                                        <p:attrNameLst>
                                          <p:attrName>ppt_h</p:attrName>
                                        </p:attrNameLst>
                                      </p:cBhvr>
                                      <p:tavLst>
                                        <p:tav tm="0">
                                          <p:val>
                                            <p:fltVal val="0"/>
                                          </p:val>
                                        </p:tav>
                                        <p:tav tm="100000">
                                          <p:val>
                                            <p:strVal val="#ppt_h"/>
                                          </p:val>
                                        </p:tav>
                                      </p:tavLst>
                                    </p:anim>
                                    <p:anim calcmode="lin" valueType="num">
                                      <p:cBhvr>
                                        <p:cTn id="9" dur="500" fill="hold"/>
                                        <p:tgtEl>
                                          <p:spTgt spid="118786"/>
                                        </p:tgtEl>
                                        <p:attrNameLst>
                                          <p:attrName>style.rotation</p:attrName>
                                        </p:attrNameLst>
                                      </p:cBhvr>
                                      <p:tavLst>
                                        <p:tav tm="0">
                                          <p:val>
                                            <p:fltVal val="360"/>
                                          </p:val>
                                        </p:tav>
                                        <p:tav tm="100000">
                                          <p:val>
                                            <p:fltVal val="0"/>
                                          </p:val>
                                        </p:tav>
                                      </p:tavLst>
                                    </p:anim>
                                    <p:animEffect transition="in" filter="fade">
                                      <p:cBhvr>
                                        <p:cTn id="10" dur="500"/>
                                        <p:tgtEl>
                                          <p:spTgt spid="118786"/>
                                        </p:tgtEl>
                                      </p:cBhvr>
                                    </p:animEffect>
                                  </p:childTnLst>
                                </p:cTn>
                              </p:par>
                              <p:par>
                                <p:cTn id="11" presetID="49" presetClass="entr" presetSubtype="0" decel="100000" fill="hold" grpId="0" nodeType="withEffect">
                                  <p:stCondLst>
                                    <p:cond delay="0"/>
                                  </p:stCondLst>
                                  <p:iterate type="lt">
                                    <p:tmPct val="10000"/>
                                  </p:iterate>
                                  <p:childTnLst>
                                    <p:set>
                                      <p:cBhvr>
                                        <p:cTn id="12" dur="1" fill="hold">
                                          <p:stCondLst>
                                            <p:cond delay="0"/>
                                          </p:stCondLst>
                                        </p:cTn>
                                        <p:tgtEl>
                                          <p:spTgt spid="118787">
                                            <p:txEl>
                                              <p:pRg st="0" end="0"/>
                                            </p:txEl>
                                          </p:spTgt>
                                        </p:tgtEl>
                                        <p:attrNameLst>
                                          <p:attrName>style.visibility</p:attrName>
                                        </p:attrNameLst>
                                      </p:cBhvr>
                                      <p:to>
                                        <p:strVal val="visible"/>
                                      </p:to>
                                    </p:set>
                                    <p:anim calcmode="lin" valueType="num">
                                      <p:cBhvr>
                                        <p:cTn id="13" dur="500" fill="hold"/>
                                        <p:tgtEl>
                                          <p:spTgt spid="11878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8787">
                                            <p:txEl>
                                              <p:pRg st="0" end="0"/>
                                            </p:txEl>
                                          </p:spTgt>
                                        </p:tgtEl>
                                        <p:attrNameLst>
                                          <p:attrName>ppt_h</p:attrName>
                                        </p:attrNameLst>
                                      </p:cBhvr>
                                      <p:tavLst>
                                        <p:tav tm="0">
                                          <p:val>
                                            <p:fltVal val="0"/>
                                          </p:val>
                                        </p:tav>
                                        <p:tav tm="100000">
                                          <p:val>
                                            <p:strVal val="#ppt_h"/>
                                          </p:val>
                                        </p:tav>
                                      </p:tavLst>
                                    </p:anim>
                                    <p:anim calcmode="lin" valueType="num">
                                      <p:cBhvr>
                                        <p:cTn id="15" dur="500" fill="hold"/>
                                        <p:tgtEl>
                                          <p:spTgt spid="118787">
                                            <p:txEl>
                                              <p:pRg st="0" end="0"/>
                                            </p:txEl>
                                          </p:spTgt>
                                        </p:tgtEl>
                                        <p:attrNameLst>
                                          <p:attrName>style.rotation</p:attrName>
                                        </p:attrNameLst>
                                      </p:cBhvr>
                                      <p:tavLst>
                                        <p:tav tm="0">
                                          <p:val>
                                            <p:fltVal val="360"/>
                                          </p:val>
                                        </p:tav>
                                        <p:tav tm="100000">
                                          <p:val>
                                            <p:fltVal val="0"/>
                                          </p:val>
                                        </p:tav>
                                      </p:tavLst>
                                    </p:anim>
                                    <p:animEffect transition="in" filter="fade">
                                      <p:cBhvr>
                                        <p:cTn id="16" dur="500"/>
                                        <p:tgtEl>
                                          <p:spTgt spid="11878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grpId="0" nodeType="clickEffect">
                                  <p:stCondLst>
                                    <p:cond delay="0"/>
                                  </p:stCondLst>
                                  <p:iterate type="lt">
                                    <p:tmPct val="10000"/>
                                  </p:iterate>
                                  <p:childTnLst>
                                    <p:set>
                                      <p:cBhvr>
                                        <p:cTn id="20" dur="1" fill="hold">
                                          <p:stCondLst>
                                            <p:cond delay="0"/>
                                          </p:stCondLst>
                                        </p:cTn>
                                        <p:tgtEl>
                                          <p:spTgt spid="118787">
                                            <p:txEl>
                                              <p:pRg st="1" end="1"/>
                                            </p:txEl>
                                          </p:spTgt>
                                        </p:tgtEl>
                                        <p:attrNameLst>
                                          <p:attrName>style.visibility</p:attrName>
                                        </p:attrNameLst>
                                      </p:cBhvr>
                                      <p:to>
                                        <p:strVal val="visible"/>
                                      </p:to>
                                    </p:set>
                                    <p:anim calcmode="lin" valueType="num">
                                      <p:cBhvr>
                                        <p:cTn id="21" dur="500" fill="hold"/>
                                        <p:tgtEl>
                                          <p:spTgt spid="118787">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118787">
                                            <p:txEl>
                                              <p:pRg st="1" end="1"/>
                                            </p:txEl>
                                          </p:spTgt>
                                        </p:tgtEl>
                                        <p:attrNameLst>
                                          <p:attrName>ppt_h</p:attrName>
                                        </p:attrNameLst>
                                      </p:cBhvr>
                                      <p:tavLst>
                                        <p:tav tm="0">
                                          <p:val>
                                            <p:fltVal val="0"/>
                                          </p:val>
                                        </p:tav>
                                        <p:tav tm="100000">
                                          <p:val>
                                            <p:strVal val="#ppt_h"/>
                                          </p:val>
                                        </p:tav>
                                      </p:tavLst>
                                    </p:anim>
                                    <p:anim calcmode="lin" valueType="num">
                                      <p:cBhvr>
                                        <p:cTn id="23" dur="500" fill="hold"/>
                                        <p:tgtEl>
                                          <p:spTgt spid="118787">
                                            <p:txEl>
                                              <p:pRg st="1" end="1"/>
                                            </p:txEl>
                                          </p:spTgt>
                                        </p:tgtEl>
                                        <p:attrNameLst>
                                          <p:attrName>style.rotation</p:attrName>
                                        </p:attrNameLst>
                                      </p:cBhvr>
                                      <p:tavLst>
                                        <p:tav tm="0">
                                          <p:val>
                                            <p:fltVal val="360"/>
                                          </p:val>
                                        </p:tav>
                                        <p:tav tm="100000">
                                          <p:val>
                                            <p:fltVal val="0"/>
                                          </p:val>
                                        </p:tav>
                                      </p:tavLst>
                                    </p:anim>
                                    <p:animEffect transition="in" filter="fade">
                                      <p:cBhvr>
                                        <p:cTn id="24" dur="500"/>
                                        <p:tgtEl>
                                          <p:spTgt spid="118787">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9" presetClass="entr" presetSubtype="0" decel="100000" fill="hold" grpId="0" nodeType="clickEffect">
                                  <p:stCondLst>
                                    <p:cond delay="0"/>
                                  </p:stCondLst>
                                  <p:iterate type="lt">
                                    <p:tmPct val="10000"/>
                                  </p:iterate>
                                  <p:childTnLst>
                                    <p:set>
                                      <p:cBhvr>
                                        <p:cTn id="28" dur="1" fill="hold">
                                          <p:stCondLst>
                                            <p:cond delay="0"/>
                                          </p:stCondLst>
                                        </p:cTn>
                                        <p:tgtEl>
                                          <p:spTgt spid="118787">
                                            <p:txEl>
                                              <p:pRg st="2" end="2"/>
                                            </p:txEl>
                                          </p:spTgt>
                                        </p:tgtEl>
                                        <p:attrNameLst>
                                          <p:attrName>style.visibility</p:attrName>
                                        </p:attrNameLst>
                                      </p:cBhvr>
                                      <p:to>
                                        <p:strVal val="visible"/>
                                      </p:to>
                                    </p:set>
                                    <p:anim calcmode="lin" valueType="num">
                                      <p:cBhvr>
                                        <p:cTn id="29" dur="500" fill="hold"/>
                                        <p:tgtEl>
                                          <p:spTgt spid="118787">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118787">
                                            <p:txEl>
                                              <p:pRg st="2" end="2"/>
                                            </p:txEl>
                                          </p:spTgt>
                                        </p:tgtEl>
                                        <p:attrNameLst>
                                          <p:attrName>ppt_h</p:attrName>
                                        </p:attrNameLst>
                                      </p:cBhvr>
                                      <p:tavLst>
                                        <p:tav tm="0">
                                          <p:val>
                                            <p:fltVal val="0"/>
                                          </p:val>
                                        </p:tav>
                                        <p:tav tm="100000">
                                          <p:val>
                                            <p:strVal val="#ppt_h"/>
                                          </p:val>
                                        </p:tav>
                                      </p:tavLst>
                                    </p:anim>
                                    <p:anim calcmode="lin" valueType="num">
                                      <p:cBhvr>
                                        <p:cTn id="31" dur="500" fill="hold"/>
                                        <p:tgtEl>
                                          <p:spTgt spid="118787">
                                            <p:txEl>
                                              <p:pRg st="2" end="2"/>
                                            </p:txEl>
                                          </p:spTgt>
                                        </p:tgtEl>
                                        <p:attrNameLst>
                                          <p:attrName>style.rotation</p:attrName>
                                        </p:attrNameLst>
                                      </p:cBhvr>
                                      <p:tavLst>
                                        <p:tav tm="0">
                                          <p:val>
                                            <p:fltVal val="360"/>
                                          </p:val>
                                        </p:tav>
                                        <p:tav tm="100000">
                                          <p:val>
                                            <p:fltVal val="0"/>
                                          </p:val>
                                        </p:tav>
                                      </p:tavLst>
                                    </p:anim>
                                    <p:animEffect transition="in" filter="fade">
                                      <p:cBhvr>
                                        <p:cTn id="32" dur="500"/>
                                        <p:tgtEl>
                                          <p:spTgt spid="118787">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9" presetClass="entr" presetSubtype="0" decel="100000" fill="hold" grpId="0" nodeType="clickEffect">
                                  <p:stCondLst>
                                    <p:cond delay="0"/>
                                  </p:stCondLst>
                                  <p:iterate type="lt">
                                    <p:tmPct val="10000"/>
                                  </p:iterate>
                                  <p:childTnLst>
                                    <p:set>
                                      <p:cBhvr>
                                        <p:cTn id="36" dur="1" fill="hold">
                                          <p:stCondLst>
                                            <p:cond delay="0"/>
                                          </p:stCondLst>
                                        </p:cTn>
                                        <p:tgtEl>
                                          <p:spTgt spid="118787">
                                            <p:txEl>
                                              <p:pRg st="3" end="3"/>
                                            </p:txEl>
                                          </p:spTgt>
                                        </p:tgtEl>
                                        <p:attrNameLst>
                                          <p:attrName>style.visibility</p:attrName>
                                        </p:attrNameLst>
                                      </p:cBhvr>
                                      <p:to>
                                        <p:strVal val="visible"/>
                                      </p:to>
                                    </p:set>
                                    <p:anim calcmode="lin" valueType="num">
                                      <p:cBhvr>
                                        <p:cTn id="37" dur="500" fill="hold"/>
                                        <p:tgtEl>
                                          <p:spTgt spid="118787">
                                            <p:txEl>
                                              <p:pRg st="3" end="3"/>
                                            </p:txEl>
                                          </p:spTgt>
                                        </p:tgtEl>
                                        <p:attrNameLst>
                                          <p:attrName>ppt_w</p:attrName>
                                        </p:attrNameLst>
                                      </p:cBhvr>
                                      <p:tavLst>
                                        <p:tav tm="0">
                                          <p:val>
                                            <p:fltVal val="0"/>
                                          </p:val>
                                        </p:tav>
                                        <p:tav tm="100000">
                                          <p:val>
                                            <p:strVal val="#ppt_w"/>
                                          </p:val>
                                        </p:tav>
                                      </p:tavLst>
                                    </p:anim>
                                    <p:anim calcmode="lin" valueType="num">
                                      <p:cBhvr>
                                        <p:cTn id="38" dur="500" fill="hold"/>
                                        <p:tgtEl>
                                          <p:spTgt spid="118787">
                                            <p:txEl>
                                              <p:pRg st="3" end="3"/>
                                            </p:txEl>
                                          </p:spTgt>
                                        </p:tgtEl>
                                        <p:attrNameLst>
                                          <p:attrName>ppt_h</p:attrName>
                                        </p:attrNameLst>
                                      </p:cBhvr>
                                      <p:tavLst>
                                        <p:tav tm="0">
                                          <p:val>
                                            <p:fltVal val="0"/>
                                          </p:val>
                                        </p:tav>
                                        <p:tav tm="100000">
                                          <p:val>
                                            <p:strVal val="#ppt_h"/>
                                          </p:val>
                                        </p:tav>
                                      </p:tavLst>
                                    </p:anim>
                                    <p:anim calcmode="lin" valueType="num">
                                      <p:cBhvr>
                                        <p:cTn id="39" dur="500" fill="hold"/>
                                        <p:tgtEl>
                                          <p:spTgt spid="118787">
                                            <p:txEl>
                                              <p:pRg st="3" end="3"/>
                                            </p:txEl>
                                          </p:spTgt>
                                        </p:tgtEl>
                                        <p:attrNameLst>
                                          <p:attrName>style.rotation</p:attrName>
                                        </p:attrNameLst>
                                      </p:cBhvr>
                                      <p:tavLst>
                                        <p:tav tm="0">
                                          <p:val>
                                            <p:fltVal val="360"/>
                                          </p:val>
                                        </p:tav>
                                        <p:tav tm="100000">
                                          <p:val>
                                            <p:fltVal val="0"/>
                                          </p:val>
                                        </p:tav>
                                      </p:tavLst>
                                    </p:anim>
                                    <p:animEffect transition="in" filter="fade">
                                      <p:cBhvr>
                                        <p:cTn id="40" dur="500"/>
                                        <p:tgtEl>
                                          <p:spTgt spid="1187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p:bldP spid="118787"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0183" name="Picture 5" descr="C:\Documents and Settings\sabbott\Local Settings\Temporary Internet Files\Content.IE5\RQDGM1QY\MCTN00291_0000[1].wmf"/>
          <p:cNvPicPr>
            <a:picLocks noChangeAspect="1" noChangeArrowheads="1"/>
          </p:cNvPicPr>
          <p:nvPr/>
        </p:nvPicPr>
        <p:blipFill>
          <a:blip r:embed="rId6" cstate="print"/>
          <a:srcRect/>
          <a:stretch>
            <a:fillRect/>
          </a:stretch>
        </p:blipFill>
        <p:spPr bwMode="auto">
          <a:xfrm>
            <a:off x="7456488" y="1905000"/>
            <a:ext cx="1687512" cy="922338"/>
          </a:xfrm>
          <a:prstGeom prst="rect">
            <a:avLst/>
          </a:prstGeom>
          <a:noFill/>
          <a:ln w="9525">
            <a:noFill/>
            <a:miter lim="800000"/>
            <a:headEnd/>
            <a:tailEnd/>
          </a:ln>
        </p:spPr>
      </p:pic>
      <p:pic>
        <p:nvPicPr>
          <p:cNvPr id="50184" name="Picture 6" descr="C:\Documents and Settings\sabbott\Local Settings\Temporary Internet Files\Content.IE5\RO5M3JTK\MCPE00129_0000[1].wmf"/>
          <p:cNvPicPr>
            <a:picLocks noChangeAspect="1" noChangeArrowheads="1"/>
          </p:cNvPicPr>
          <p:nvPr/>
        </p:nvPicPr>
        <p:blipFill>
          <a:blip r:embed="rId7" cstate="print"/>
          <a:srcRect/>
          <a:stretch>
            <a:fillRect/>
          </a:stretch>
        </p:blipFill>
        <p:spPr bwMode="auto">
          <a:xfrm>
            <a:off x="0" y="5351463"/>
            <a:ext cx="1535113" cy="1506537"/>
          </a:xfrm>
          <a:prstGeom prst="rect">
            <a:avLst/>
          </a:prstGeom>
          <a:noFill/>
          <a:ln w="9525">
            <a:noFill/>
            <a:miter lim="800000"/>
            <a:headEnd/>
            <a:tailEnd/>
          </a:ln>
        </p:spPr>
      </p:pic>
      <p:sp>
        <p:nvSpPr>
          <p:cNvPr id="87042" name="Rectangle 2"/>
          <p:cNvSpPr>
            <a:spLocks noGrp="1" noChangeArrowheads="1"/>
          </p:cNvSpPr>
          <p:nvPr>
            <p:ph type="title"/>
          </p:nvPr>
        </p:nvSpPr>
        <p:spPr>
          <a:xfrm>
            <a:off x="685800" y="198439"/>
            <a:ext cx="7772400" cy="1554162"/>
          </a:xfrm>
        </p:spPr>
        <p:txBody>
          <a:bodyPr/>
          <a:lstStyle/>
          <a:p>
            <a:pPr>
              <a:defRPr/>
            </a:pPr>
            <a:r>
              <a:rPr lang="en-US" sz="5400" dirty="0" smtClean="0">
                <a:effectLst>
                  <a:outerShdw blurRad="38100" dist="38100" dir="2700000" algn="tl">
                    <a:srgbClr val="000000">
                      <a:alpha val="43137"/>
                    </a:srgbClr>
                  </a:outerShdw>
                </a:effectLst>
                <a:latin typeface="+mn-lt"/>
              </a:rPr>
              <a:t>EMERGENCY PROCEDURES</a:t>
            </a:r>
          </a:p>
        </p:txBody>
      </p:sp>
      <p:sp>
        <p:nvSpPr>
          <p:cNvPr id="87043" name="Rectangle 3"/>
          <p:cNvSpPr>
            <a:spLocks noGrp="1" noChangeArrowheads="1"/>
          </p:cNvSpPr>
          <p:nvPr>
            <p:ph type="body" idx="1"/>
          </p:nvPr>
        </p:nvSpPr>
        <p:spPr>
          <a:xfrm>
            <a:off x="685800" y="1905000"/>
            <a:ext cx="7772400" cy="4724400"/>
          </a:xfrm>
        </p:spPr>
        <p:txBody>
          <a:bodyPr/>
          <a:lstStyle/>
          <a:p>
            <a:r>
              <a:rPr lang="en-US" sz="2400" dirty="0" smtClean="0">
                <a:solidFill>
                  <a:schemeClr val="accent2"/>
                </a:solidFill>
              </a:rPr>
              <a:t>Just as we are practicing our classroom procedures, we need to practice emergency procedures so that we will be prepared if we ever find ourselves in an emergency situation.</a:t>
            </a:r>
          </a:p>
          <a:p>
            <a:r>
              <a:rPr lang="en-US" sz="2400" dirty="0" smtClean="0">
                <a:solidFill>
                  <a:srgbClr val="FF3300"/>
                </a:solidFill>
              </a:rPr>
              <a:t>We will have practice drills throughout the school year to make sure we know what to do.</a:t>
            </a:r>
          </a:p>
          <a:p>
            <a:r>
              <a:rPr lang="en-US" sz="2400" dirty="0" smtClean="0">
                <a:solidFill>
                  <a:srgbClr val="009900"/>
                </a:solidFill>
              </a:rPr>
              <a:t>Some examples of these events are:</a:t>
            </a:r>
          </a:p>
          <a:p>
            <a:pPr lvl="1"/>
            <a:r>
              <a:rPr lang="en-US" sz="2400" dirty="0" smtClean="0">
                <a:solidFill>
                  <a:srgbClr val="009900"/>
                </a:solidFill>
              </a:rPr>
              <a:t>Fire</a:t>
            </a:r>
          </a:p>
          <a:p>
            <a:pPr lvl="1"/>
            <a:r>
              <a:rPr lang="en-US" sz="2400" dirty="0" smtClean="0">
                <a:solidFill>
                  <a:srgbClr val="009900"/>
                </a:solidFill>
              </a:rPr>
              <a:t>Tornado</a:t>
            </a:r>
          </a:p>
          <a:p>
            <a:pPr lvl="1"/>
            <a:r>
              <a:rPr lang="en-US" sz="2400" dirty="0" smtClean="0">
                <a:solidFill>
                  <a:srgbClr val="009900"/>
                </a:solidFill>
              </a:rPr>
              <a:t>Evacuation</a:t>
            </a:r>
          </a:p>
          <a:p>
            <a:pPr lvl="1"/>
            <a:r>
              <a:rPr lang="en-US" sz="2400" dirty="0" smtClean="0">
                <a:solidFill>
                  <a:srgbClr val="009900"/>
                </a:solidFill>
              </a:rPr>
              <a:t>Lock-down / Intruder</a:t>
            </a:r>
          </a:p>
          <a:p>
            <a:r>
              <a:rPr lang="en-US" sz="2400" dirty="0" smtClean="0">
                <a:solidFill>
                  <a:srgbClr val="FF3300"/>
                </a:solidFill>
              </a:rPr>
              <a:t>      We will do whatever we need to do in order to</a:t>
            </a:r>
          </a:p>
          <a:p>
            <a:r>
              <a:rPr lang="en-US" sz="2400" dirty="0" smtClean="0">
                <a:solidFill>
                  <a:srgbClr val="FF3300"/>
                </a:solidFill>
              </a:rPr>
              <a:t>      keep you safe.</a:t>
            </a:r>
          </a:p>
        </p:txBody>
      </p:sp>
      <p:pic>
        <p:nvPicPr>
          <p:cNvPr id="4" name="MSSN01095A0000[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8" cstate="print"/>
          <a:srcRect/>
          <a:stretch>
            <a:fillRect/>
          </a:stretch>
        </p:blipFill>
        <p:spPr bwMode="auto">
          <a:xfrm>
            <a:off x="8610600" y="381000"/>
            <a:ext cx="304800" cy="304800"/>
          </a:xfrm>
          <a:prstGeom prst="rect">
            <a:avLst/>
          </a:prstGeom>
          <a:noFill/>
          <a:ln w="9525">
            <a:noFill/>
            <a:miter lim="800000"/>
            <a:headEnd/>
            <a:tailEnd/>
          </a:ln>
        </p:spPr>
      </p:pic>
      <p:pic>
        <p:nvPicPr>
          <p:cNvPr id="5" name="MSSN01094A0000[1].wav">
            <a:hlinkClick r:id="" action="ppaction://media"/>
          </p:cNvPr>
          <p:cNvPicPr>
            <a:picLocks noRot="1" noChangeAspect="1"/>
          </p:cNvPicPr>
          <p:nvPr>
            <a:audioFile r:link="rId4"/>
            <p:extLst>
              <p:ext uri="{DAA4B4D4-6D71-4841-9C94-3DE7FCFB9230}">
                <p14:media xmlns:p14="http://schemas.microsoft.com/office/powerpoint/2010/main" r:embed="rId3"/>
              </p:ext>
            </p:extLst>
          </p:nvPr>
        </p:nvPicPr>
        <p:blipFill>
          <a:blip r:embed="rId9" cstate="print"/>
          <a:srcRect/>
          <a:stretch>
            <a:fillRect/>
          </a:stretch>
        </p:blipFill>
        <p:spPr bwMode="auto">
          <a:xfrm>
            <a:off x="8610600" y="0"/>
            <a:ext cx="304800" cy="304800"/>
          </a:xfrm>
          <a:prstGeom prst="rect">
            <a:avLst/>
          </a:prstGeom>
          <a:noFill/>
          <a:ln w="9525">
            <a:noFill/>
            <a:miter lim="800000"/>
            <a:headEnd/>
            <a:tailEnd/>
          </a:ln>
        </p:spPr>
      </p:pic>
      <p:pic>
        <p:nvPicPr>
          <p:cNvPr id="50182" name="Picture 4" descr="C:\Documents and Settings\sabbott\Local Settings\Temporary Internet Files\Content.IE5\6YAG742N\MCj01051740000[1].wmf"/>
          <p:cNvPicPr>
            <a:picLocks noChangeAspect="1" noChangeArrowheads="1"/>
          </p:cNvPicPr>
          <p:nvPr/>
        </p:nvPicPr>
        <p:blipFill>
          <a:blip r:embed="rId10" cstate="print"/>
          <a:srcRect/>
          <a:stretch>
            <a:fillRect/>
          </a:stretch>
        </p:blipFill>
        <p:spPr bwMode="auto">
          <a:xfrm>
            <a:off x="457200" y="228600"/>
            <a:ext cx="1819275" cy="1587500"/>
          </a:xfrm>
          <a:prstGeom prst="rect">
            <a:avLst/>
          </a:prstGeom>
          <a:noFill/>
          <a:ln w="9525">
            <a:noFill/>
            <a:miter lim="800000"/>
            <a:headEnd/>
            <a:tailEnd/>
          </a:ln>
        </p:spPr>
      </p:pic>
    </p:spTree>
  </p:cSld>
  <p:clrMapOvr>
    <a:masterClrMapping/>
  </p:clrMapOvr>
  <p:transition xmlns:p14="http://schemas.microsoft.com/office/powerpoint/2010/main">
    <p:wedg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87042"/>
                                        </p:tgtEl>
                                        <p:attrNameLst>
                                          <p:attrName>style.visibility</p:attrName>
                                        </p:attrNameLst>
                                      </p:cBhvr>
                                      <p:to>
                                        <p:strVal val="visible"/>
                                      </p:to>
                                    </p:set>
                                    <p:animEffect transition="in" filter="fade">
                                      <p:cBhvr>
                                        <p:cTn id="7" dur="768" decel="100000"/>
                                        <p:tgtEl>
                                          <p:spTgt spid="87042"/>
                                        </p:tgtEl>
                                      </p:cBhvr>
                                    </p:animEffect>
                                    <p:animScale>
                                      <p:cBhvr>
                                        <p:cTn id="8" dur="768" decel="100000"/>
                                        <p:tgtEl>
                                          <p:spTgt spid="87042"/>
                                        </p:tgtEl>
                                      </p:cBhvr>
                                      <p:from x="10000" y="10000"/>
                                      <p:to x="200000" y="450000"/>
                                    </p:animScale>
                                    <p:animScale>
                                      <p:cBhvr>
                                        <p:cTn id="9" dur="1230" accel="100000" fill="hold">
                                          <p:stCondLst>
                                            <p:cond delay="768"/>
                                          </p:stCondLst>
                                        </p:cTn>
                                        <p:tgtEl>
                                          <p:spTgt spid="87042"/>
                                        </p:tgtEl>
                                      </p:cBhvr>
                                      <p:from x="200000" y="450000"/>
                                      <p:to x="100000" y="100000"/>
                                    </p:animScale>
                                    <p:set>
                                      <p:cBhvr>
                                        <p:cTn id="10" dur="768" fill="hold"/>
                                        <p:tgtEl>
                                          <p:spTgt spid="87042"/>
                                        </p:tgtEl>
                                        <p:attrNameLst>
                                          <p:attrName>ppt_x</p:attrName>
                                        </p:attrNameLst>
                                      </p:cBhvr>
                                      <p:to>
                                        <p:strVal val="(0.5)"/>
                                      </p:to>
                                    </p:set>
                                    <p:anim from="(0.5)" to="(#ppt_x)" calcmode="lin" valueType="num">
                                      <p:cBhvr>
                                        <p:cTn id="11" dur="1230" accel="100000" fill="hold">
                                          <p:stCondLst>
                                            <p:cond delay="768"/>
                                          </p:stCondLst>
                                        </p:cTn>
                                        <p:tgtEl>
                                          <p:spTgt spid="87042"/>
                                        </p:tgtEl>
                                        <p:attrNameLst>
                                          <p:attrName>ppt_x</p:attrName>
                                        </p:attrNameLst>
                                      </p:cBhvr>
                                    </p:anim>
                                    <p:set>
                                      <p:cBhvr>
                                        <p:cTn id="12" dur="768" fill="hold"/>
                                        <p:tgtEl>
                                          <p:spTgt spid="87042"/>
                                        </p:tgtEl>
                                        <p:attrNameLst>
                                          <p:attrName>ppt_y</p:attrName>
                                        </p:attrNameLst>
                                      </p:cBhvr>
                                      <p:to>
                                        <p:strVal val="(#ppt_y+0.4)"/>
                                      </p:to>
                                    </p:set>
                                    <p:anim from="(#ppt_y+0.4)" to="(#ppt_y)" calcmode="lin" valueType="num">
                                      <p:cBhvr>
                                        <p:cTn id="13" dur="1230" accel="100000" fill="hold">
                                          <p:stCondLst>
                                            <p:cond delay="768"/>
                                          </p:stCondLst>
                                        </p:cTn>
                                        <p:tgtEl>
                                          <p:spTgt spid="87042"/>
                                        </p:tgtEl>
                                        <p:attrNameLst>
                                          <p:attrName>ppt_y</p:attrName>
                                        </p:attrNameLst>
                                      </p:cBhvr>
                                    </p:anim>
                                  </p:childTnLst>
                                </p:cTn>
                              </p:par>
                              <p:par>
                                <p:cTn id="14" presetID="1" presetClass="mediacall" presetSubtype="0" fill="hold" nodeType="withEffect">
                                  <p:stCondLst>
                                    <p:cond delay="0"/>
                                  </p:stCondLst>
                                  <p:childTnLst>
                                    <p:cmd type="call" cmd="playFrom(0.0)">
                                      <p:cBhvr>
                                        <p:cTn id="15" dur="2314" fill="hold"/>
                                        <p:tgtEl>
                                          <p:spTgt spid="4"/>
                                        </p:tgtEl>
                                      </p:cBhvr>
                                    </p:cmd>
                                  </p:childTnLst>
                                </p:cTn>
                              </p:par>
                            </p:childTnLst>
                          </p:cTn>
                        </p:par>
                        <p:par>
                          <p:cTn id="16" fill="hold">
                            <p:stCondLst>
                              <p:cond delay="2314"/>
                            </p:stCondLst>
                            <p:childTnLst>
                              <p:par>
                                <p:cTn id="17" presetID="1" presetClass="mediacall" presetSubtype="0" fill="hold" nodeType="afterEffect">
                                  <p:stCondLst>
                                    <p:cond delay="0"/>
                                  </p:stCondLst>
                                  <p:childTnLst>
                                    <p:cmd type="call" cmd="playFrom(0.0)">
                                      <p:cBhvr>
                                        <p:cTn id="18" dur="4491" fill="hold"/>
                                        <p:tgtEl>
                                          <p:spTgt spid="5"/>
                                        </p:tgtEl>
                                      </p:cBhvr>
                                    </p:cmd>
                                  </p:childTnLst>
                                </p:cTn>
                              </p:par>
                            </p:childTnLst>
                          </p:cTn>
                        </p:par>
                        <p:par>
                          <p:cTn id="19" fill="hold">
                            <p:stCondLst>
                              <p:cond delay="6805"/>
                            </p:stCondLst>
                            <p:childTnLst>
                              <p:par>
                                <p:cTn id="20" presetID="53" presetClass="entr" presetSubtype="0" fill="hold" grpId="0" nodeType="afterEffect">
                                  <p:stCondLst>
                                    <p:cond delay="0"/>
                                  </p:stCondLst>
                                  <p:childTnLst>
                                    <p:set>
                                      <p:cBhvr>
                                        <p:cTn id="21" dur="1" fill="hold">
                                          <p:stCondLst>
                                            <p:cond delay="0"/>
                                          </p:stCondLst>
                                        </p:cTn>
                                        <p:tgtEl>
                                          <p:spTgt spid="87043">
                                            <p:txEl>
                                              <p:pRg st="0" end="0"/>
                                            </p:txEl>
                                          </p:spTgt>
                                        </p:tgtEl>
                                        <p:attrNameLst>
                                          <p:attrName>style.visibility</p:attrName>
                                        </p:attrNameLst>
                                      </p:cBhvr>
                                      <p:to>
                                        <p:strVal val="visible"/>
                                      </p:to>
                                    </p:set>
                                    <p:anim calcmode="lin" valueType="num">
                                      <p:cBhvr>
                                        <p:cTn id="22" dur="500" fill="hold"/>
                                        <p:tgtEl>
                                          <p:spTgt spid="87043">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87043">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8704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87043">
                                            <p:txEl>
                                              <p:pRg st="1" end="1"/>
                                            </p:txEl>
                                          </p:spTgt>
                                        </p:tgtEl>
                                        <p:attrNameLst>
                                          <p:attrName>style.visibility</p:attrName>
                                        </p:attrNameLst>
                                      </p:cBhvr>
                                      <p:to>
                                        <p:strVal val="visible"/>
                                      </p:to>
                                    </p:set>
                                    <p:anim calcmode="lin" valueType="num">
                                      <p:cBhvr>
                                        <p:cTn id="29" dur="500" fill="hold"/>
                                        <p:tgtEl>
                                          <p:spTgt spid="87043">
                                            <p:txEl>
                                              <p:pRg st="1" end="1"/>
                                            </p:txEl>
                                          </p:spTgt>
                                        </p:tgtEl>
                                        <p:attrNameLst>
                                          <p:attrName>ppt_w</p:attrName>
                                        </p:attrNameLst>
                                      </p:cBhvr>
                                      <p:tavLst>
                                        <p:tav tm="0">
                                          <p:val>
                                            <p:fltVal val="0"/>
                                          </p:val>
                                        </p:tav>
                                        <p:tav tm="100000">
                                          <p:val>
                                            <p:strVal val="#ppt_w"/>
                                          </p:val>
                                        </p:tav>
                                      </p:tavLst>
                                    </p:anim>
                                    <p:anim calcmode="lin" valueType="num">
                                      <p:cBhvr>
                                        <p:cTn id="30" dur="500" fill="hold"/>
                                        <p:tgtEl>
                                          <p:spTgt spid="87043">
                                            <p:txEl>
                                              <p:pRg st="1" end="1"/>
                                            </p:txEl>
                                          </p:spTgt>
                                        </p:tgtEl>
                                        <p:attrNameLst>
                                          <p:attrName>ppt_h</p:attrName>
                                        </p:attrNameLst>
                                      </p:cBhvr>
                                      <p:tavLst>
                                        <p:tav tm="0">
                                          <p:val>
                                            <p:fltVal val="0"/>
                                          </p:val>
                                        </p:tav>
                                        <p:tav tm="100000">
                                          <p:val>
                                            <p:strVal val="#ppt_h"/>
                                          </p:val>
                                        </p:tav>
                                      </p:tavLst>
                                    </p:anim>
                                    <p:animEffect transition="in" filter="fade">
                                      <p:cBhvr>
                                        <p:cTn id="31" dur="500"/>
                                        <p:tgtEl>
                                          <p:spTgt spid="8704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grpId="0" nodeType="clickEffect">
                                  <p:stCondLst>
                                    <p:cond delay="0"/>
                                  </p:stCondLst>
                                  <p:childTnLst>
                                    <p:set>
                                      <p:cBhvr>
                                        <p:cTn id="35" dur="1" fill="hold">
                                          <p:stCondLst>
                                            <p:cond delay="0"/>
                                          </p:stCondLst>
                                        </p:cTn>
                                        <p:tgtEl>
                                          <p:spTgt spid="87043">
                                            <p:txEl>
                                              <p:pRg st="2" end="2"/>
                                            </p:txEl>
                                          </p:spTgt>
                                        </p:tgtEl>
                                        <p:attrNameLst>
                                          <p:attrName>style.visibility</p:attrName>
                                        </p:attrNameLst>
                                      </p:cBhvr>
                                      <p:to>
                                        <p:strVal val="visible"/>
                                      </p:to>
                                    </p:set>
                                    <p:anim calcmode="lin" valueType="num">
                                      <p:cBhvr>
                                        <p:cTn id="36" dur="500" fill="hold"/>
                                        <p:tgtEl>
                                          <p:spTgt spid="87043">
                                            <p:txEl>
                                              <p:pRg st="2" end="2"/>
                                            </p:txEl>
                                          </p:spTgt>
                                        </p:tgtEl>
                                        <p:attrNameLst>
                                          <p:attrName>ppt_w</p:attrName>
                                        </p:attrNameLst>
                                      </p:cBhvr>
                                      <p:tavLst>
                                        <p:tav tm="0">
                                          <p:val>
                                            <p:fltVal val="0"/>
                                          </p:val>
                                        </p:tav>
                                        <p:tav tm="100000">
                                          <p:val>
                                            <p:strVal val="#ppt_w"/>
                                          </p:val>
                                        </p:tav>
                                      </p:tavLst>
                                    </p:anim>
                                    <p:anim calcmode="lin" valueType="num">
                                      <p:cBhvr>
                                        <p:cTn id="37" dur="500" fill="hold"/>
                                        <p:tgtEl>
                                          <p:spTgt spid="87043">
                                            <p:txEl>
                                              <p:pRg st="2" end="2"/>
                                            </p:txEl>
                                          </p:spTgt>
                                        </p:tgtEl>
                                        <p:attrNameLst>
                                          <p:attrName>ppt_h</p:attrName>
                                        </p:attrNameLst>
                                      </p:cBhvr>
                                      <p:tavLst>
                                        <p:tav tm="0">
                                          <p:val>
                                            <p:fltVal val="0"/>
                                          </p:val>
                                        </p:tav>
                                        <p:tav tm="100000">
                                          <p:val>
                                            <p:strVal val="#ppt_h"/>
                                          </p:val>
                                        </p:tav>
                                      </p:tavLst>
                                    </p:anim>
                                    <p:animEffect transition="in" filter="fade">
                                      <p:cBhvr>
                                        <p:cTn id="38" dur="500"/>
                                        <p:tgtEl>
                                          <p:spTgt spid="8704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grpId="0" nodeType="clickEffect">
                                  <p:stCondLst>
                                    <p:cond delay="0"/>
                                  </p:stCondLst>
                                  <p:childTnLst>
                                    <p:set>
                                      <p:cBhvr>
                                        <p:cTn id="42" dur="1" fill="hold">
                                          <p:stCondLst>
                                            <p:cond delay="0"/>
                                          </p:stCondLst>
                                        </p:cTn>
                                        <p:tgtEl>
                                          <p:spTgt spid="87043">
                                            <p:txEl>
                                              <p:pRg st="3" end="3"/>
                                            </p:txEl>
                                          </p:spTgt>
                                        </p:tgtEl>
                                        <p:attrNameLst>
                                          <p:attrName>style.visibility</p:attrName>
                                        </p:attrNameLst>
                                      </p:cBhvr>
                                      <p:to>
                                        <p:strVal val="visible"/>
                                      </p:to>
                                    </p:set>
                                    <p:anim calcmode="lin" valueType="num">
                                      <p:cBhvr>
                                        <p:cTn id="43" dur="500" fill="hold"/>
                                        <p:tgtEl>
                                          <p:spTgt spid="87043">
                                            <p:txEl>
                                              <p:pRg st="3" end="3"/>
                                            </p:txEl>
                                          </p:spTgt>
                                        </p:tgtEl>
                                        <p:attrNameLst>
                                          <p:attrName>ppt_w</p:attrName>
                                        </p:attrNameLst>
                                      </p:cBhvr>
                                      <p:tavLst>
                                        <p:tav tm="0">
                                          <p:val>
                                            <p:fltVal val="0"/>
                                          </p:val>
                                        </p:tav>
                                        <p:tav tm="100000">
                                          <p:val>
                                            <p:strVal val="#ppt_w"/>
                                          </p:val>
                                        </p:tav>
                                      </p:tavLst>
                                    </p:anim>
                                    <p:anim calcmode="lin" valueType="num">
                                      <p:cBhvr>
                                        <p:cTn id="44" dur="500" fill="hold"/>
                                        <p:tgtEl>
                                          <p:spTgt spid="87043">
                                            <p:txEl>
                                              <p:pRg st="3" end="3"/>
                                            </p:txEl>
                                          </p:spTgt>
                                        </p:tgtEl>
                                        <p:attrNameLst>
                                          <p:attrName>ppt_h</p:attrName>
                                        </p:attrNameLst>
                                      </p:cBhvr>
                                      <p:tavLst>
                                        <p:tav tm="0">
                                          <p:val>
                                            <p:fltVal val="0"/>
                                          </p:val>
                                        </p:tav>
                                        <p:tav tm="100000">
                                          <p:val>
                                            <p:strVal val="#ppt_h"/>
                                          </p:val>
                                        </p:tav>
                                      </p:tavLst>
                                    </p:anim>
                                    <p:animEffect transition="in" filter="fade">
                                      <p:cBhvr>
                                        <p:cTn id="45" dur="500"/>
                                        <p:tgtEl>
                                          <p:spTgt spid="8704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0" fill="hold" grpId="0" nodeType="clickEffect">
                                  <p:stCondLst>
                                    <p:cond delay="0"/>
                                  </p:stCondLst>
                                  <p:childTnLst>
                                    <p:set>
                                      <p:cBhvr>
                                        <p:cTn id="49" dur="1" fill="hold">
                                          <p:stCondLst>
                                            <p:cond delay="0"/>
                                          </p:stCondLst>
                                        </p:cTn>
                                        <p:tgtEl>
                                          <p:spTgt spid="87043">
                                            <p:txEl>
                                              <p:pRg st="4" end="4"/>
                                            </p:txEl>
                                          </p:spTgt>
                                        </p:tgtEl>
                                        <p:attrNameLst>
                                          <p:attrName>style.visibility</p:attrName>
                                        </p:attrNameLst>
                                      </p:cBhvr>
                                      <p:to>
                                        <p:strVal val="visible"/>
                                      </p:to>
                                    </p:set>
                                    <p:anim calcmode="lin" valueType="num">
                                      <p:cBhvr>
                                        <p:cTn id="50" dur="500" fill="hold"/>
                                        <p:tgtEl>
                                          <p:spTgt spid="87043">
                                            <p:txEl>
                                              <p:pRg st="4" end="4"/>
                                            </p:txEl>
                                          </p:spTgt>
                                        </p:tgtEl>
                                        <p:attrNameLst>
                                          <p:attrName>ppt_w</p:attrName>
                                        </p:attrNameLst>
                                      </p:cBhvr>
                                      <p:tavLst>
                                        <p:tav tm="0">
                                          <p:val>
                                            <p:fltVal val="0"/>
                                          </p:val>
                                        </p:tav>
                                        <p:tav tm="100000">
                                          <p:val>
                                            <p:strVal val="#ppt_w"/>
                                          </p:val>
                                        </p:tav>
                                      </p:tavLst>
                                    </p:anim>
                                    <p:anim calcmode="lin" valueType="num">
                                      <p:cBhvr>
                                        <p:cTn id="51" dur="500" fill="hold"/>
                                        <p:tgtEl>
                                          <p:spTgt spid="87043">
                                            <p:txEl>
                                              <p:pRg st="4" end="4"/>
                                            </p:txEl>
                                          </p:spTgt>
                                        </p:tgtEl>
                                        <p:attrNameLst>
                                          <p:attrName>ppt_h</p:attrName>
                                        </p:attrNameLst>
                                      </p:cBhvr>
                                      <p:tavLst>
                                        <p:tav tm="0">
                                          <p:val>
                                            <p:fltVal val="0"/>
                                          </p:val>
                                        </p:tav>
                                        <p:tav tm="100000">
                                          <p:val>
                                            <p:strVal val="#ppt_h"/>
                                          </p:val>
                                        </p:tav>
                                      </p:tavLst>
                                    </p:anim>
                                    <p:animEffect transition="in" filter="fade">
                                      <p:cBhvr>
                                        <p:cTn id="52" dur="500"/>
                                        <p:tgtEl>
                                          <p:spTgt spid="8704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0" fill="hold" grpId="0" nodeType="clickEffect">
                                  <p:stCondLst>
                                    <p:cond delay="0"/>
                                  </p:stCondLst>
                                  <p:childTnLst>
                                    <p:set>
                                      <p:cBhvr>
                                        <p:cTn id="56" dur="1" fill="hold">
                                          <p:stCondLst>
                                            <p:cond delay="0"/>
                                          </p:stCondLst>
                                        </p:cTn>
                                        <p:tgtEl>
                                          <p:spTgt spid="87043">
                                            <p:txEl>
                                              <p:pRg st="5" end="5"/>
                                            </p:txEl>
                                          </p:spTgt>
                                        </p:tgtEl>
                                        <p:attrNameLst>
                                          <p:attrName>style.visibility</p:attrName>
                                        </p:attrNameLst>
                                      </p:cBhvr>
                                      <p:to>
                                        <p:strVal val="visible"/>
                                      </p:to>
                                    </p:set>
                                    <p:anim calcmode="lin" valueType="num">
                                      <p:cBhvr>
                                        <p:cTn id="57" dur="500" fill="hold"/>
                                        <p:tgtEl>
                                          <p:spTgt spid="87043">
                                            <p:txEl>
                                              <p:pRg st="5" end="5"/>
                                            </p:txEl>
                                          </p:spTgt>
                                        </p:tgtEl>
                                        <p:attrNameLst>
                                          <p:attrName>ppt_w</p:attrName>
                                        </p:attrNameLst>
                                      </p:cBhvr>
                                      <p:tavLst>
                                        <p:tav tm="0">
                                          <p:val>
                                            <p:fltVal val="0"/>
                                          </p:val>
                                        </p:tav>
                                        <p:tav tm="100000">
                                          <p:val>
                                            <p:strVal val="#ppt_w"/>
                                          </p:val>
                                        </p:tav>
                                      </p:tavLst>
                                    </p:anim>
                                    <p:anim calcmode="lin" valueType="num">
                                      <p:cBhvr>
                                        <p:cTn id="58" dur="500" fill="hold"/>
                                        <p:tgtEl>
                                          <p:spTgt spid="87043">
                                            <p:txEl>
                                              <p:pRg st="5" end="5"/>
                                            </p:txEl>
                                          </p:spTgt>
                                        </p:tgtEl>
                                        <p:attrNameLst>
                                          <p:attrName>ppt_h</p:attrName>
                                        </p:attrNameLst>
                                      </p:cBhvr>
                                      <p:tavLst>
                                        <p:tav tm="0">
                                          <p:val>
                                            <p:fltVal val="0"/>
                                          </p:val>
                                        </p:tav>
                                        <p:tav tm="100000">
                                          <p:val>
                                            <p:strVal val="#ppt_h"/>
                                          </p:val>
                                        </p:tav>
                                      </p:tavLst>
                                    </p:anim>
                                    <p:animEffect transition="in" filter="fade">
                                      <p:cBhvr>
                                        <p:cTn id="59" dur="500"/>
                                        <p:tgtEl>
                                          <p:spTgt spid="87043">
                                            <p:txEl>
                                              <p:pRg st="5" end="5"/>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0" fill="hold" grpId="0" nodeType="clickEffect">
                                  <p:stCondLst>
                                    <p:cond delay="0"/>
                                  </p:stCondLst>
                                  <p:childTnLst>
                                    <p:set>
                                      <p:cBhvr>
                                        <p:cTn id="63" dur="1" fill="hold">
                                          <p:stCondLst>
                                            <p:cond delay="0"/>
                                          </p:stCondLst>
                                        </p:cTn>
                                        <p:tgtEl>
                                          <p:spTgt spid="87043">
                                            <p:txEl>
                                              <p:pRg st="6" end="6"/>
                                            </p:txEl>
                                          </p:spTgt>
                                        </p:tgtEl>
                                        <p:attrNameLst>
                                          <p:attrName>style.visibility</p:attrName>
                                        </p:attrNameLst>
                                      </p:cBhvr>
                                      <p:to>
                                        <p:strVal val="visible"/>
                                      </p:to>
                                    </p:set>
                                    <p:anim calcmode="lin" valueType="num">
                                      <p:cBhvr>
                                        <p:cTn id="64" dur="500" fill="hold"/>
                                        <p:tgtEl>
                                          <p:spTgt spid="87043">
                                            <p:txEl>
                                              <p:pRg st="6" end="6"/>
                                            </p:txEl>
                                          </p:spTgt>
                                        </p:tgtEl>
                                        <p:attrNameLst>
                                          <p:attrName>ppt_w</p:attrName>
                                        </p:attrNameLst>
                                      </p:cBhvr>
                                      <p:tavLst>
                                        <p:tav tm="0">
                                          <p:val>
                                            <p:fltVal val="0"/>
                                          </p:val>
                                        </p:tav>
                                        <p:tav tm="100000">
                                          <p:val>
                                            <p:strVal val="#ppt_w"/>
                                          </p:val>
                                        </p:tav>
                                      </p:tavLst>
                                    </p:anim>
                                    <p:anim calcmode="lin" valueType="num">
                                      <p:cBhvr>
                                        <p:cTn id="65" dur="500" fill="hold"/>
                                        <p:tgtEl>
                                          <p:spTgt spid="87043">
                                            <p:txEl>
                                              <p:pRg st="6" end="6"/>
                                            </p:txEl>
                                          </p:spTgt>
                                        </p:tgtEl>
                                        <p:attrNameLst>
                                          <p:attrName>ppt_h</p:attrName>
                                        </p:attrNameLst>
                                      </p:cBhvr>
                                      <p:tavLst>
                                        <p:tav tm="0">
                                          <p:val>
                                            <p:fltVal val="0"/>
                                          </p:val>
                                        </p:tav>
                                        <p:tav tm="100000">
                                          <p:val>
                                            <p:strVal val="#ppt_h"/>
                                          </p:val>
                                        </p:tav>
                                      </p:tavLst>
                                    </p:anim>
                                    <p:animEffect transition="in" filter="fade">
                                      <p:cBhvr>
                                        <p:cTn id="66" dur="500"/>
                                        <p:tgtEl>
                                          <p:spTgt spid="87043">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0" fill="hold" grpId="0" nodeType="clickEffect">
                                  <p:stCondLst>
                                    <p:cond delay="0"/>
                                  </p:stCondLst>
                                  <p:childTnLst>
                                    <p:set>
                                      <p:cBhvr>
                                        <p:cTn id="70" dur="1" fill="hold">
                                          <p:stCondLst>
                                            <p:cond delay="0"/>
                                          </p:stCondLst>
                                        </p:cTn>
                                        <p:tgtEl>
                                          <p:spTgt spid="87043">
                                            <p:txEl>
                                              <p:pRg st="7" end="7"/>
                                            </p:txEl>
                                          </p:spTgt>
                                        </p:tgtEl>
                                        <p:attrNameLst>
                                          <p:attrName>style.visibility</p:attrName>
                                        </p:attrNameLst>
                                      </p:cBhvr>
                                      <p:to>
                                        <p:strVal val="visible"/>
                                      </p:to>
                                    </p:set>
                                    <p:anim calcmode="lin" valueType="num">
                                      <p:cBhvr>
                                        <p:cTn id="71" dur="500" fill="hold"/>
                                        <p:tgtEl>
                                          <p:spTgt spid="87043">
                                            <p:txEl>
                                              <p:pRg st="7" end="7"/>
                                            </p:txEl>
                                          </p:spTgt>
                                        </p:tgtEl>
                                        <p:attrNameLst>
                                          <p:attrName>ppt_w</p:attrName>
                                        </p:attrNameLst>
                                      </p:cBhvr>
                                      <p:tavLst>
                                        <p:tav tm="0">
                                          <p:val>
                                            <p:fltVal val="0"/>
                                          </p:val>
                                        </p:tav>
                                        <p:tav tm="100000">
                                          <p:val>
                                            <p:strVal val="#ppt_w"/>
                                          </p:val>
                                        </p:tav>
                                      </p:tavLst>
                                    </p:anim>
                                    <p:anim calcmode="lin" valueType="num">
                                      <p:cBhvr>
                                        <p:cTn id="72" dur="500" fill="hold"/>
                                        <p:tgtEl>
                                          <p:spTgt spid="87043">
                                            <p:txEl>
                                              <p:pRg st="7" end="7"/>
                                            </p:txEl>
                                          </p:spTgt>
                                        </p:tgtEl>
                                        <p:attrNameLst>
                                          <p:attrName>ppt_h</p:attrName>
                                        </p:attrNameLst>
                                      </p:cBhvr>
                                      <p:tavLst>
                                        <p:tav tm="0">
                                          <p:val>
                                            <p:fltVal val="0"/>
                                          </p:val>
                                        </p:tav>
                                        <p:tav tm="100000">
                                          <p:val>
                                            <p:strVal val="#ppt_h"/>
                                          </p:val>
                                        </p:tav>
                                      </p:tavLst>
                                    </p:anim>
                                    <p:animEffect transition="in" filter="fade">
                                      <p:cBhvr>
                                        <p:cTn id="73" dur="500"/>
                                        <p:tgtEl>
                                          <p:spTgt spid="87043">
                                            <p:txEl>
                                              <p:pRg st="7" end="7"/>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0" fill="hold" grpId="0" nodeType="clickEffect">
                                  <p:stCondLst>
                                    <p:cond delay="0"/>
                                  </p:stCondLst>
                                  <p:childTnLst>
                                    <p:set>
                                      <p:cBhvr>
                                        <p:cTn id="77" dur="1" fill="hold">
                                          <p:stCondLst>
                                            <p:cond delay="0"/>
                                          </p:stCondLst>
                                        </p:cTn>
                                        <p:tgtEl>
                                          <p:spTgt spid="87043">
                                            <p:txEl>
                                              <p:pRg st="8" end="8"/>
                                            </p:txEl>
                                          </p:spTgt>
                                        </p:tgtEl>
                                        <p:attrNameLst>
                                          <p:attrName>style.visibility</p:attrName>
                                        </p:attrNameLst>
                                      </p:cBhvr>
                                      <p:to>
                                        <p:strVal val="visible"/>
                                      </p:to>
                                    </p:set>
                                    <p:anim calcmode="lin" valueType="num">
                                      <p:cBhvr>
                                        <p:cTn id="78" dur="500" fill="hold"/>
                                        <p:tgtEl>
                                          <p:spTgt spid="87043">
                                            <p:txEl>
                                              <p:pRg st="8" end="8"/>
                                            </p:txEl>
                                          </p:spTgt>
                                        </p:tgtEl>
                                        <p:attrNameLst>
                                          <p:attrName>ppt_w</p:attrName>
                                        </p:attrNameLst>
                                      </p:cBhvr>
                                      <p:tavLst>
                                        <p:tav tm="0">
                                          <p:val>
                                            <p:fltVal val="0"/>
                                          </p:val>
                                        </p:tav>
                                        <p:tav tm="100000">
                                          <p:val>
                                            <p:strVal val="#ppt_w"/>
                                          </p:val>
                                        </p:tav>
                                      </p:tavLst>
                                    </p:anim>
                                    <p:anim calcmode="lin" valueType="num">
                                      <p:cBhvr>
                                        <p:cTn id="79" dur="500" fill="hold"/>
                                        <p:tgtEl>
                                          <p:spTgt spid="87043">
                                            <p:txEl>
                                              <p:pRg st="8" end="8"/>
                                            </p:txEl>
                                          </p:spTgt>
                                        </p:tgtEl>
                                        <p:attrNameLst>
                                          <p:attrName>ppt_h</p:attrName>
                                        </p:attrNameLst>
                                      </p:cBhvr>
                                      <p:tavLst>
                                        <p:tav tm="0">
                                          <p:val>
                                            <p:fltVal val="0"/>
                                          </p:val>
                                        </p:tav>
                                        <p:tav tm="100000">
                                          <p:val>
                                            <p:strVal val="#ppt_h"/>
                                          </p:val>
                                        </p:tav>
                                      </p:tavLst>
                                    </p:anim>
                                    <p:animEffect transition="in" filter="fade">
                                      <p:cBhvr>
                                        <p:cTn id="80" dur="500"/>
                                        <p:tgtEl>
                                          <p:spTgt spid="870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81"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audio>
              <p:cMediaNode showWhenStopped="0">
                <p:cTn id="82"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bldLst>
      <p:bldP spid="87042" grpId="0"/>
      <p:bldP spid="8704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000000"/>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762000" y="0"/>
            <a:ext cx="7772400" cy="957263"/>
          </a:xfrm>
        </p:spPr>
        <p:txBody>
          <a:bodyPr/>
          <a:lstStyle/>
          <a:p>
            <a:pPr>
              <a:defRPr/>
            </a:pPr>
            <a:r>
              <a:rPr lang="en-US" sz="5400" dirty="0" smtClean="0">
                <a:solidFill>
                  <a:schemeClr val="bg1"/>
                </a:solidFill>
                <a:latin typeface="+mn-lt"/>
              </a:rPr>
              <a:t>LET’S GET STARTED</a:t>
            </a:r>
            <a:r>
              <a:rPr lang="en-US" sz="5400" dirty="0" smtClean="0">
                <a:latin typeface="+mn-lt"/>
              </a:rPr>
              <a:t>!</a:t>
            </a:r>
          </a:p>
        </p:txBody>
      </p:sp>
      <p:pic>
        <p:nvPicPr>
          <p:cNvPr id="51204" name="Picture 4" descr="C:\Documents and Settings\sabbott\Local Settings\Temporary Internet Files\Content.IE5\XPGZ37Z2\MCj04325520000[1].png"/>
          <p:cNvPicPr>
            <a:picLocks noChangeAspect="1" noChangeArrowheads="1"/>
          </p:cNvPicPr>
          <p:nvPr/>
        </p:nvPicPr>
        <p:blipFill>
          <a:blip r:embed="rId8" cstate="print"/>
          <a:srcRect/>
          <a:stretch>
            <a:fillRect/>
          </a:stretch>
        </p:blipFill>
        <p:spPr bwMode="auto">
          <a:xfrm>
            <a:off x="1295400" y="533400"/>
            <a:ext cx="6781800" cy="6781800"/>
          </a:xfrm>
          <a:prstGeom prst="rect">
            <a:avLst/>
          </a:prstGeom>
          <a:noFill/>
          <a:ln w="9525">
            <a:noFill/>
            <a:miter lim="800000"/>
            <a:headEnd/>
            <a:tailEnd/>
          </a:ln>
        </p:spPr>
      </p:pic>
      <p:pic>
        <p:nvPicPr>
          <p:cNvPr id="7" name="MSSN00870A0000[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9" cstate="print"/>
          <a:srcRect/>
          <a:stretch>
            <a:fillRect/>
          </a:stretch>
        </p:blipFill>
        <p:spPr bwMode="auto">
          <a:xfrm>
            <a:off x="8839200" y="0"/>
            <a:ext cx="304800" cy="304800"/>
          </a:xfrm>
          <a:prstGeom prst="rect">
            <a:avLst/>
          </a:prstGeom>
          <a:noFill/>
          <a:ln w="9525">
            <a:noFill/>
            <a:miter lim="800000"/>
            <a:headEnd/>
            <a:tailEnd/>
          </a:ln>
        </p:spPr>
      </p:pic>
      <p:pic>
        <p:nvPicPr>
          <p:cNvPr id="8" name="MSSN00732A0000[1].wav">
            <a:hlinkClick r:id="" action="ppaction://media"/>
          </p:cNvPr>
          <p:cNvPicPr>
            <a:picLocks noRot="1" noChangeAspect="1"/>
          </p:cNvPicPr>
          <p:nvPr>
            <a:audioFile r:link="rId4"/>
            <p:extLst>
              <p:ext uri="{DAA4B4D4-6D71-4841-9C94-3DE7FCFB9230}">
                <p14:media xmlns:p14="http://schemas.microsoft.com/office/powerpoint/2010/main" r:embed="rId3"/>
              </p:ext>
            </p:extLst>
          </p:nvPr>
        </p:nvPicPr>
        <p:blipFill>
          <a:blip r:embed="rId10" cstate="print"/>
          <a:srcRect/>
          <a:stretch>
            <a:fillRect/>
          </a:stretch>
        </p:blipFill>
        <p:spPr bwMode="auto">
          <a:xfrm>
            <a:off x="8839200" y="381000"/>
            <a:ext cx="304800" cy="304800"/>
          </a:xfrm>
          <a:prstGeom prst="rect">
            <a:avLst/>
          </a:prstGeom>
          <a:noFill/>
          <a:ln w="9525">
            <a:noFill/>
            <a:miter lim="800000"/>
            <a:headEnd/>
            <a:tailEnd/>
          </a:ln>
        </p:spPr>
      </p:pic>
      <p:pic>
        <p:nvPicPr>
          <p:cNvPr id="10" name="MSSN00793A0000[1].wav">
            <a:hlinkClick r:id="" action="ppaction://media"/>
          </p:cNvPr>
          <p:cNvPicPr>
            <a:picLocks noRot="1" noChangeAspect="1"/>
          </p:cNvPicPr>
          <p:nvPr>
            <a:audioFile r:link="rId6"/>
            <p:extLst>
              <p:ext uri="{DAA4B4D4-6D71-4841-9C94-3DE7FCFB9230}">
                <p14:media xmlns:p14="http://schemas.microsoft.com/office/powerpoint/2010/main" r:embed="rId5"/>
              </p:ext>
            </p:extLst>
          </p:nvPr>
        </p:nvPicPr>
        <p:blipFill>
          <a:blip r:embed="rId11" cstate="print"/>
          <a:srcRect/>
          <a:stretch>
            <a:fillRect/>
          </a:stretch>
        </p:blipFill>
        <p:spPr bwMode="auto">
          <a:xfrm>
            <a:off x="8534400" y="152400"/>
            <a:ext cx="304800" cy="304800"/>
          </a:xfrm>
          <a:prstGeom prst="rect">
            <a:avLst/>
          </a:prstGeom>
          <a:noFill/>
          <a:ln w="9525">
            <a:noFill/>
            <a:miter lim="800000"/>
            <a:headEnd/>
            <a:tailEnd/>
          </a:ln>
        </p:spPr>
      </p:pic>
    </p:spTree>
  </p:cSld>
  <p:clrMapOvr>
    <a:masterClrMapping/>
  </p:clrMapOvr>
  <p:transition xmlns:p14="http://schemas.microsoft.com/office/powerpoint/2010/main">
    <p:plus/>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88066"/>
                                        </p:tgtEl>
                                        <p:attrNameLst>
                                          <p:attrName>style.visibility</p:attrName>
                                        </p:attrNameLst>
                                      </p:cBhvr>
                                      <p:to>
                                        <p:strVal val="visible"/>
                                      </p:to>
                                    </p:set>
                                    <p:anim calcmode="lin" valueType="num">
                                      <p:cBhvr>
                                        <p:cTn id="7" dur="2000" fill="hold"/>
                                        <p:tgtEl>
                                          <p:spTgt spid="88066"/>
                                        </p:tgtEl>
                                        <p:attrNameLst>
                                          <p:attrName>ppt_w</p:attrName>
                                        </p:attrNameLst>
                                      </p:cBhvr>
                                      <p:tavLst>
                                        <p:tav tm="0">
                                          <p:val>
                                            <p:strVal val="#ppt_w"/>
                                          </p:val>
                                        </p:tav>
                                        <p:tav tm="100000">
                                          <p:val>
                                            <p:strVal val="#ppt_w"/>
                                          </p:val>
                                        </p:tav>
                                      </p:tavLst>
                                    </p:anim>
                                    <p:anim calcmode="lin" valueType="num">
                                      <p:cBhvr>
                                        <p:cTn id="8" dur="2000" fill="hold"/>
                                        <p:tgtEl>
                                          <p:spTgt spid="88066"/>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88066"/>
                                        </p:tgtEl>
                                        <p:attrNameLst>
                                          <p:attrName>ppt_x</p:attrName>
                                        </p:attrNameLst>
                                      </p:cBhvr>
                                      <p:tavLst>
                                        <p:tav tm="0">
                                          <p:val>
                                            <p:strVal val="#ppt_x-.4"/>
                                          </p:val>
                                        </p:tav>
                                        <p:tav tm="100000">
                                          <p:val>
                                            <p:strVal val="#ppt_x"/>
                                          </p:val>
                                        </p:tav>
                                      </p:tavLst>
                                    </p:anim>
                                    <p:anim calcmode="lin" valueType="num">
                                      <p:cBhvr>
                                        <p:cTn id="10" dur="2000" fill="hold"/>
                                        <p:tgtEl>
                                          <p:spTgt spid="88066"/>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par>
                          <p:cTn id="11" fill="hold">
                            <p:stCondLst>
                              <p:cond delay="2000"/>
                            </p:stCondLst>
                            <p:childTnLst>
                              <p:par>
                                <p:cTn id="12" presetID="8" presetClass="emph" presetSubtype="0" fill="hold" nodeType="afterEffect">
                                  <p:stCondLst>
                                    <p:cond delay="0"/>
                                  </p:stCondLst>
                                  <p:childTnLst>
                                    <p:animRot by="43200000">
                                      <p:cBhvr>
                                        <p:cTn id="13" dur="2000" fill="hold"/>
                                        <p:tgtEl>
                                          <p:spTgt spid="51204"/>
                                        </p:tgtEl>
                                        <p:attrNameLst>
                                          <p:attrName>r</p:attrName>
                                        </p:attrNameLst>
                                      </p:cBhvr>
                                    </p:animRot>
                                  </p:childTnLst>
                                </p:cTn>
                              </p:par>
                              <p:par>
                                <p:cTn id="14" presetID="1" presetClass="mediacall" presetSubtype="0" fill="hold" nodeType="withEffect">
                                  <p:stCondLst>
                                    <p:cond delay="0"/>
                                  </p:stCondLst>
                                  <p:childTnLst>
                                    <p:cmd type="call" cmd="playFrom(0.0)">
                                      <p:cBhvr>
                                        <p:cTn id="15" dur="726" fill="hold"/>
                                        <p:tgtEl>
                                          <p:spTgt spid="7"/>
                                        </p:tgtEl>
                                      </p:cBhvr>
                                    </p:cmd>
                                  </p:childTnLst>
                                </p:cTn>
                              </p:par>
                            </p:childTnLst>
                          </p:cTn>
                        </p:par>
                        <p:par>
                          <p:cTn id="16" fill="hold">
                            <p:stCondLst>
                              <p:cond delay="4000"/>
                            </p:stCondLst>
                            <p:childTnLst>
                              <p:par>
                                <p:cTn id="17" presetID="1" presetClass="mediacall" presetSubtype="0" fill="hold" nodeType="afterEffect">
                                  <p:stCondLst>
                                    <p:cond delay="0"/>
                                  </p:stCondLst>
                                  <p:childTnLst>
                                    <p:cmd type="call" cmd="playFrom(0.0)">
                                      <p:cBhvr>
                                        <p:cTn id="18" dur="1044" fill="hold"/>
                                        <p:tgtEl>
                                          <p:spTgt spid="8"/>
                                        </p:tgtEl>
                                      </p:cBhvr>
                                    </p:cmd>
                                  </p:childTnLst>
                                </p:cTn>
                              </p:par>
                            </p:childTnLst>
                          </p:cTn>
                        </p:par>
                        <p:par>
                          <p:cTn id="19" fill="hold">
                            <p:stCondLst>
                              <p:cond delay="5059"/>
                            </p:stCondLst>
                            <p:childTnLst>
                              <p:par>
                                <p:cTn id="20" presetID="1" presetClass="mediacall" presetSubtype="0" fill="hold" nodeType="afterEffect">
                                  <p:stCondLst>
                                    <p:cond delay="0"/>
                                  </p:stCondLst>
                                  <p:childTnLst>
                                    <p:cmd type="call" cmd="playFrom(0.0)">
                                      <p:cBhvr>
                                        <p:cTn id="21" dur="390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22"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showWhenStopped="0">
                <p:cTn id="23"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audio>
              <p:cMediaNode showWhenStopped="0">
                <p:cTn id="24"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bldLst>
      <p:bldP spid="88066"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2226" name="Picture 2" descr="MPj04386780000[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01379" name="Rectangle 3"/>
          <p:cNvSpPr>
            <a:spLocks noGrp="1" noChangeArrowheads="1"/>
          </p:cNvSpPr>
          <p:nvPr>
            <p:ph type="title"/>
          </p:nvPr>
        </p:nvSpPr>
        <p:spPr>
          <a:xfrm>
            <a:off x="609600" y="0"/>
            <a:ext cx="7772400" cy="881063"/>
          </a:xfrm>
        </p:spPr>
        <p:txBody>
          <a:bodyPr/>
          <a:lstStyle/>
          <a:p>
            <a:pPr>
              <a:defRPr/>
            </a:pPr>
            <a:r>
              <a:rPr lang="en-US" sz="5400" dirty="0" smtClean="0">
                <a:effectLst>
                  <a:outerShdw blurRad="38100" dist="38100" dir="2700000" algn="tl">
                    <a:srgbClr val="000000">
                      <a:alpha val="43137"/>
                    </a:srgbClr>
                  </a:outerShdw>
                </a:effectLst>
                <a:latin typeface="+mn-lt"/>
              </a:rPr>
              <a:t>TEXT BOOKS</a:t>
            </a:r>
          </a:p>
        </p:txBody>
      </p:sp>
      <p:sp>
        <p:nvSpPr>
          <p:cNvPr id="101380" name="Rectangle 4"/>
          <p:cNvSpPr>
            <a:spLocks noGrp="1" noChangeArrowheads="1"/>
          </p:cNvSpPr>
          <p:nvPr>
            <p:ph type="body" idx="1"/>
          </p:nvPr>
        </p:nvSpPr>
        <p:spPr>
          <a:xfrm>
            <a:off x="228600" y="914400"/>
            <a:ext cx="8915400" cy="5791200"/>
          </a:xfrm>
        </p:spPr>
        <p:txBody>
          <a:bodyPr/>
          <a:lstStyle/>
          <a:p>
            <a:r>
              <a:rPr lang="en-US" sz="4000" b="1" dirty="0" smtClean="0">
                <a:solidFill>
                  <a:srgbClr val="0070C0"/>
                </a:solidFill>
              </a:rPr>
              <a:t>Put your full name, and </a:t>
            </a:r>
            <a:r>
              <a:rPr lang="en-US" sz="4000" b="1" dirty="0" smtClean="0">
                <a:solidFill>
                  <a:srgbClr val="0070C0"/>
                </a:solidFill>
              </a:rPr>
              <a:t>2015-2016 </a:t>
            </a:r>
            <a:r>
              <a:rPr lang="en-US" sz="4000" b="1" dirty="0" smtClean="0">
                <a:solidFill>
                  <a:srgbClr val="0070C0"/>
                </a:solidFill>
              </a:rPr>
              <a:t>inside the front cover</a:t>
            </a:r>
          </a:p>
          <a:p>
            <a:pPr>
              <a:buFontTx/>
              <a:buNone/>
            </a:pPr>
            <a:endParaRPr lang="en-US" sz="1400" b="1" dirty="0" smtClean="0">
              <a:solidFill>
                <a:srgbClr val="0070C0"/>
              </a:solidFill>
            </a:endParaRPr>
          </a:p>
          <a:p>
            <a:r>
              <a:rPr lang="en-US" sz="4000" b="1" dirty="0" smtClean="0">
                <a:solidFill>
                  <a:srgbClr val="0070C0"/>
                </a:solidFill>
              </a:rPr>
              <a:t>Make sure your book is covered at all times—it’s the law!</a:t>
            </a:r>
          </a:p>
          <a:p>
            <a:pPr>
              <a:buFontTx/>
              <a:buNone/>
            </a:pPr>
            <a:endParaRPr lang="en-US" sz="1400" b="1" dirty="0" smtClean="0">
              <a:solidFill>
                <a:srgbClr val="0070C0"/>
              </a:solidFill>
            </a:endParaRPr>
          </a:p>
          <a:p>
            <a:r>
              <a:rPr lang="en-US" sz="4000" b="1" dirty="0" smtClean="0">
                <a:solidFill>
                  <a:srgbClr val="0070C0"/>
                </a:solidFill>
              </a:rPr>
              <a:t>Make note of any damages at the beginning of the year </a:t>
            </a:r>
          </a:p>
          <a:p>
            <a:pPr>
              <a:buFontTx/>
              <a:buNone/>
            </a:pPr>
            <a:endParaRPr lang="en-US" sz="1400" b="1" dirty="0" smtClean="0">
              <a:solidFill>
                <a:srgbClr val="0070C0"/>
              </a:solidFill>
            </a:endParaRPr>
          </a:p>
          <a:p>
            <a:r>
              <a:rPr lang="en-US" sz="4000" b="1" dirty="0" smtClean="0">
                <a:solidFill>
                  <a:srgbClr val="0070C0"/>
                </a:solidFill>
              </a:rPr>
              <a:t>You will have to pay for any lost or damaged text books at the end of the year</a:t>
            </a:r>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1379"/>
                                        </p:tgtEl>
                                        <p:attrNameLst>
                                          <p:attrName>style.visibility</p:attrName>
                                        </p:attrNameLst>
                                      </p:cBhvr>
                                      <p:to>
                                        <p:strVal val="visible"/>
                                      </p:to>
                                    </p:set>
                                    <p:animEffect transition="in" filter="fade">
                                      <p:cBhvr>
                                        <p:cTn id="7" dur="1000"/>
                                        <p:tgtEl>
                                          <p:spTgt spid="101379"/>
                                        </p:tgtEl>
                                      </p:cBhvr>
                                    </p:animEffect>
                                    <p:anim calcmode="lin" valueType="num">
                                      <p:cBhvr>
                                        <p:cTn id="8" dur="1000" fill="hold"/>
                                        <p:tgtEl>
                                          <p:spTgt spid="101379"/>
                                        </p:tgtEl>
                                        <p:attrNameLst>
                                          <p:attrName>ppt_x</p:attrName>
                                        </p:attrNameLst>
                                      </p:cBhvr>
                                      <p:tavLst>
                                        <p:tav tm="0">
                                          <p:val>
                                            <p:strVal val="#ppt_x"/>
                                          </p:val>
                                        </p:tav>
                                        <p:tav tm="100000">
                                          <p:val>
                                            <p:strVal val="#ppt_x"/>
                                          </p:val>
                                        </p:tav>
                                      </p:tavLst>
                                    </p:anim>
                                    <p:anim calcmode="lin" valueType="num">
                                      <p:cBhvr>
                                        <p:cTn id="9" dur="898" decel="100000" fill="hold"/>
                                        <p:tgtEl>
                                          <p:spTgt spid="10137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01379"/>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01380">
                                            <p:txEl>
                                              <p:pRg st="0" end="0"/>
                                            </p:txEl>
                                          </p:spTgt>
                                        </p:tgtEl>
                                        <p:attrNameLst>
                                          <p:attrName>style.visibility</p:attrName>
                                        </p:attrNameLst>
                                      </p:cBhvr>
                                      <p:to>
                                        <p:strVal val="visible"/>
                                      </p:to>
                                    </p:set>
                                    <p:animEffect transition="in" filter="fade">
                                      <p:cBhvr>
                                        <p:cTn id="15" dur="1000"/>
                                        <p:tgtEl>
                                          <p:spTgt spid="101380">
                                            <p:txEl>
                                              <p:pRg st="0" end="0"/>
                                            </p:txEl>
                                          </p:spTgt>
                                        </p:tgtEl>
                                      </p:cBhvr>
                                    </p:animEffect>
                                    <p:anim calcmode="lin" valueType="num">
                                      <p:cBhvr>
                                        <p:cTn id="16" dur="1000" fill="hold"/>
                                        <p:tgtEl>
                                          <p:spTgt spid="101380">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01380">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01380">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01380">
                                            <p:txEl>
                                              <p:pRg st="2" end="2"/>
                                            </p:txEl>
                                          </p:spTgt>
                                        </p:tgtEl>
                                        <p:attrNameLst>
                                          <p:attrName>style.visibility</p:attrName>
                                        </p:attrNameLst>
                                      </p:cBhvr>
                                      <p:to>
                                        <p:strVal val="visible"/>
                                      </p:to>
                                    </p:set>
                                    <p:animEffect transition="in" filter="fade">
                                      <p:cBhvr>
                                        <p:cTn id="23" dur="1000"/>
                                        <p:tgtEl>
                                          <p:spTgt spid="101380">
                                            <p:txEl>
                                              <p:pRg st="2" end="2"/>
                                            </p:txEl>
                                          </p:spTgt>
                                        </p:tgtEl>
                                      </p:cBhvr>
                                    </p:animEffect>
                                    <p:anim calcmode="lin" valueType="num">
                                      <p:cBhvr>
                                        <p:cTn id="24" dur="1000" fill="hold"/>
                                        <p:tgtEl>
                                          <p:spTgt spid="101380">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01380">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01380">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01380">
                                            <p:txEl>
                                              <p:pRg st="4" end="4"/>
                                            </p:txEl>
                                          </p:spTgt>
                                        </p:tgtEl>
                                        <p:attrNameLst>
                                          <p:attrName>style.visibility</p:attrName>
                                        </p:attrNameLst>
                                      </p:cBhvr>
                                      <p:to>
                                        <p:strVal val="visible"/>
                                      </p:to>
                                    </p:set>
                                    <p:animEffect transition="in" filter="fade">
                                      <p:cBhvr>
                                        <p:cTn id="31" dur="1000"/>
                                        <p:tgtEl>
                                          <p:spTgt spid="101380">
                                            <p:txEl>
                                              <p:pRg st="4" end="4"/>
                                            </p:txEl>
                                          </p:spTgt>
                                        </p:tgtEl>
                                      </p:cBhvr>
                                    </p:animEffect>
                                    <p:anim calcmode="lin" valueType="num">
                                      <p:cBhvr>
                                        <p:cTn id="32" dur="1000" fill="hold"/>
                                        <p:tgtEl>
                                          <p:spTgt spid="101380">
                                            <p:txEl>
                                              <p:pRg st="4" end="4"/>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01380">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01380">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01380">
                                            <p:txEl>
                                              <p:pRg st="6" end="6"/>
                                            </p:txEl>
                                          </p:spTgt>
                                        </p:tgtEl>
                                        <p:attrNameLst>
                                          <p:attrName>style.visibility</p:attrName>
                                        </p:attrNameLst>
                                      </p:cBhvr>
                                      <p:to>
                                        <p:strVal val="visible"/>
                                      </p:to>
                                    </p:set>
                                    <p:animEffect transition="in" filter="fade">
                                      <p:cBhvr>
                                        <p:cTn id="39" dur="1000"/>
                                        <p:tgtEl>
                                          <p:spTgt spid="101380">
                                            <p:txEl>
                                              <p:pRg st="6" end="6"/>
                                            </p:txEl>
                                          </p:spTgt>
                                        </p:tgtEl>
                                      </p:cBhvr>
                                    </p:animEffect>
                                    <p:anim calcmode="lin" valueType="num">
                                      <p:cBhvr>
                                        <p:cTn id="40" dur="1000" fill="hold"/>
                                        <p:tgtEl>
                                          <p:spTgt spid="101380">
                                            <p:txEl>
                                              <p:pRg st="6" end="6"/>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01380">
                                            <p:txEl>
                                              <p:pRg st="6" end="6"/>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01380">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p:bldP spid="101380"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7346" name="Picture 4" descr="C:\Documents and Settings\sabbott\My Documents\My Pictures\Microsoft Clip Organizer\ed00071a.gif"/>
          <p:cNvPicPr>
            <a:picLocks noChangeAspect="1" noChangeArrowheads="1"/>
          </p:cNvPicPr>
          <p:nvPr/>
        </p:nvPicPr>
        <p:blipFill>
          <a:blip r:embed="rId2" cstate="print"/>
          <a:srcRect/>
          <a:stretch>
            <a:fillRect/>
          </a:stretch>
        </p:blipFill>
        <p:spPr bwMode="auto">
          <a:xfrm>
            <a:off x="7085013" y="609600"/>
            <a:ext cx="2058987" cy="1676400"/>
          </a:xfrm>
          <a:prstGeom prst="rect">
            <a:avLst/>
          </a:prstGeom>
          <a:noFill/>
          <a:ln w="9525">
            <a:noFill/>
            <a:miter lim="800000"/>
            <a:headEnd/>
            <a:tailEnd/>
          </a:ln>
        </p:spPr>
      </p:pic>
      <p:sp>
        <p:nvSpPr>
          <p:cNvPr id="105474" name="Rectangle 2"/>
          <p:cNvSpPr>
            <a:spLocks noGrp="1" noChangeArrowheads="1"/>
          </p:cNvSpPr>
          <p:nvPr>
            <p:ph type="title"/>
          </p:nvPr>
        </p:nvSpPr>
        <p:spPr>
          <a:xfrm>
            <a:off x="609600" y="-228600"/>
            <a:ext cx="7772400" cy="1825625"/>
          </a:xfrm>
        </p:spPr>
        <p:txBody>
          <a:bodyPr/>
          <a:lstStyle/>
          <a:p>
            <a:pPr>
              <a:defRPr/>
            </a:pPr>
            <a:r>
              <a:rPr lang="en-US" sz="5400" dirty="0" smtClean="0">
                <a:effectLst>
                  <a:outerShdw blurRad="38100" dist="38100" dir="2700000" algn="tl">
                    <a:srgbClr val="000000">
                      <a:alpha val="43137"/>
                    </a:srgbClr>
                  </a:outerShdw>
                </a:effectLst>
                <a:latin typeface="+mn-lt"/>
              </a:rPr>
              <a:t>HOW YOUR PAPERS SHOULD LOOK</a:t>
            </a:r>
          </a:p>
        </p:txBody>
      </p:sp>
      <p:sp>
        <p:nvSpPr>
          <p:cNvPr id="105475" name="Rectangle 3"/>
          <p:cNvSpPr>
            <a:spLocks noGrp="1" noChangeArrowheads="1"/>
          </p:cNvSpPr>
          <p:nvPr>
            <p:ph type="body" idx="1"/>
          </p:nvPr>
        </p:nvSpPr>
        <p:spPr>
          <a:xfrm>
            <a:off x="228600" y="1676400"/>
            <a:ext cx="8915400" cy="5181600"/>
          </a:xfrm>
        </p:spPr>
        <p:txBody>
          <a:bodyPr/>
          <a:lstStyle/>
          <a:p>
            <a:r>
              <a:rPr lang="en-US" sz="2800" dirty="0" smtClean="0">
                <a:solidFill>
                  <a:srgbClr val="FF3300"/>
                </a:solidFill>
              </a:rPr>
              <a:t>All assignments written on notebook paper should have:</a:t>
            </a:r>
          </a:p>
          <a:p>
            <a:pPr lvl="1">
              <a:spcAft>
                <a:spcPts val="600"/>
              </a:spcAft>
            </a:pPr>
            <a:r>
              <a:rPr lang="en-US" sz="2000" dirty="0" smtClean="0">
                <a:solidFill>
                  <a:srgbClr val="FF3300"/>
                </a:solidFill>
              </a:rPr>
              <a:t>Holes on the left</a:t>
            </a:r>
          </a:p>
          <a:p>
            <a:pPr lvl="1">
              <a:spcAft>
                <a:spcPts val="600"/>
              </a:spcAft>
            </a:pPr>
            <a:r>
              <a:rPr lang="en-US" sz="2000" dirty="0" smtClean="0">
                <a:solidFill>
                  <a:srgbClr val="FF3300"/>
                </a:solidFill>
              </a:rPr>
              <a:t>Complete heading (First and last name, date, subject and section)</a:t>
            </a:r>
            <a:endParaRPr lang="en-US" sz="1400" dirty="0" smtClean="0">
              <a:solidFill>
                <a:srgbClr val="FF3300"/>
              </a:solidFill>
            </a:endParaRPr>
          </a:p>
          <a:p>
            <a:pPr lvl="1">
              <a:spcAft>
                <a:spcPts val="600"/>
              </a:spcAft>
            </a:pPr>
            <a:r>
              <a:rPr lang="en-US" sz="2000" dirty="0" smtClean="0">
                <a:solidFill>
                  <a:srgbClr val="FF3300"/>
                </a:solidFill>
              </a:rPr>
              <a:t>Title</a:t>
            </a:r>
          </a:p>
          <a:p>
            <a:r>
              <a:rPr lang="en-US" sz="2800" dirty="0" smtClean="0">
                <a:solidFill>
                  <a:schemeClr val="accent2"/>
                </a:solidFill>
              </a:rPr>
              <a:t>Skip one line to begin assignment</a:t>
            </a:r>
          </a:p>
          <a:p>
            <a:r>
              <a:rPr lang="en-US" sz="2800" dirty="0" smtClean="0">
                <a:solidFill>
                  <a:srgbClr val="009900"/>
                </a:solidFill>
              </a:rPr>
              <a:t>Stay within the margins on BOTH sides of the page</a:t>
            </a:r>
          </a:p>
          <a:p>
            <a:r>
              <a:rPr lang="en-US" sz="2800" dirty="0" smtClean="0">
                <a:solidFill>
                  <a:srgbClr val="000000"/>
                </a:solidFill>
              </a:rPr>
              <a:t>All worksheets should have a complete </a:t>
            </a:r>
            <a:r>
              <a:rPr lang="en-US" sz="2800" dirty="0" smtClean="0">
                <a:solidFill>
                  <a:srgbClr val="000000"/>
                </a:solidFill>
              </a:rPr>
              <a:t>heading</a:t>
            </a:r>
          </a:p>
          <a:p>
            <a:r>
              <a:rPr lang="en-US" sz="2800" dirty="0" smtClean="0">
                <a:solidFill>
                  <a:srgbClr val="FF3300"/>
                </a:solidFill>
              </a:rPr>
              <a:t>Work should be completed in pencil or erasable pen only</a:t>
            </a:r>
            <a:endParaRPr lang="en-US" sz="2800" dirty="0" smtClean="0">
              <a:solidFill>
                <a:srgbClr val="FF3300"/>
              </a:solidFill>
            </a:endParaRPr>
          </a:p>
          <a:p>
            <a:r>
              <a:rPr lang="en-US" sz="2800" dirty="0" smtClean="0">
                <a:solidFill>
                  <a:srgbClr val="0000FF"/>
                </a:solidFill>
              </a:rPr>
              <a:t>NO GRAFFITI, NO SCRIBBLES!!!</a:t>
            </a:r>
          </a:p>
          <a:p>
            <a:pPr lvl="1"/>
            <a:r>
              <a:rPr lang="en-US" sz="2000" dirty="0" smtClean="0">
                <a:solidFill>
                  <a:srgbClr val="0000FF"/>
                </a:solidFill>
              </a:rPr>
              <a:t>Do not draw and doodle on papers to be turned in</a:t>
            </a:r>
          </a:p>
          <a:p>
            <a:pPr lvl="1"/>
            <a:r>
              <a:rPr lang="en-US" sz="2000" dirty="0" smtClean="0">
                <a:solidFill>
                  <a:srgbClr val="0000FF"/>
                </a:solidFill>
              </a:rPr>
              <a:t>Use your eraser, or draw one line through a mistake</a:t>
            </a:r>
          </a:p>
          <a:p>
            <a:endParaRPr lang="en-US" sz="3600" dirty="0" smtClean="0"/>
          </a:p>
          <a:p>
            <a:pPr lvl="1"/>
            <a:endParaRPr lang="en-US" sz="2800" dirty="0" smtClean="0"/>
          </a:p>
          <a:p>
            <a:pPr>
              <a:buFontTx/>
              <a:buNone/>
            </a:pPr>
            <a:endParaRPr lang="en-US"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5474"/>
                                        </p:tgtEl>
                                        <p:attrNameLst>
                                          <p:attrName>style.visibility</p:attrName>
                                        </p:attrNameLst>
                                      </p:cBhvr>
                                      <p:to>
                                        <p:strVal val="visible"/>
                                      </p:to>
                                    </p:set>
                                    <p:animEffect transition="in" filter="dissolve">
                                      <p:cBhvr>
                                        <p:cTn id="7" dur="500"/>
                                        <p:tgtEl>
                                          <p:spTgt spid="1054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5475">
                                            <p:txEl>
                                              <p:pRg st="0" end="0"/>
                                            </p:txEl>
                                          </p:spTgt>
                                        </p:tgtEl>
                                        <p:attrNameLst>
                                          <p:attrName>style.visibility</p:attrName>
                                        </p:attrNameLst>
                                      </p:cBhvr>
                                      <p:to>
                                        <p:strVal val="visible"/>
                                      </p:to>
                                    </p:set>
                                    <p:animEffect transition="in" filter="dissolve">
                                      <p:cBhvr>
                                        <p:cTn id="12" dur="500"/>
                                        <p:tgtEl>
                                          <p:spTgt spid="105475">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05475">
                                            <p:txEl>
                                              <p:pRg st="1" end="1"/>
                                            </p:txEl>
                                          </p:spTgt>
                                        </p:tgtEl>
                                        <p:attrNameLst>
                                          <p:attrName>style.visibility</p:attrName>
                                        </p:attrNameLst>
                                      </p:cBhvr>
                                      <p:to>
                                        <p:strVal val="visible"/>
                                      </p:to>
                                    </p:set>
                                    <p:animEffect transition="in" filter="dissolve">
                                      <p:cBhvr>
                                        <p:cTn id="15" dur="500"/>
                                        <p:tgtEl>
                                          <p:spTgt spid="105475">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5475">
                                            <p:txEl>
                                              <p:pRg st="2" end="2"/>
                                            </p:txEl>
                                          </p:spTgt>
                                        </p:tgtEl>
                                        <p:attrNameLst>
                                          <p:attrName>style.visibility</p:attrName>
                                        </p:attrNameLst>
                                      </p:cBhvr>
                                      <p:to>
                                        <p:strVal val="visible"/>
                                      </p:to>
                                    </p:set>
                                    <p:animEffect transition="in" filter="dissolve">
                                      <p:cBhvr>
                                        <p:cTn id="18" dur="500"/>
                                        <p:tgtEl>
                                          <p:spTgt spid="105475">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05475">
                                            <p:txEl>
                                              <p:pRg st="3" end="3"/>
                                            </p:txEl>
                                          </p:spTgt>
                                        </p:tgtEl>
                                        <p:attrNameLst>
                                          <p:attrName>style.visibility</p:attrName>
                                        </p:attrNameLst>
                                      </p:cBhvr>
                                      <p:to>
                                        <p:strVal val="visible"/>
                                      </p:to>
                                    </p:set>
                                    <p:animEffect transition="in" filter="dissolve">
                                      <p:cBhvr>
                                        <p:cTn id="21" dur="500"/>
                                        <p:tgtEl>
                                          <p:spTgt spid="10547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05475">
                                            <p:txEl>
                                              <p:pRg st="4" end="4"/>
                                            </p:txEl>
                                          </p:spTgt>
                                        </p:tgtEl>
                                        <p:attrNameLst>
                                          <p:attrName>style.visibility</p:attrName>
                                        </p:attrNameLst>
                                      </p:cBhvr>
                                      <p:to>
                                        <p:strVal val="visible"/>
                                      </p:to>
                                    </p:set>
                                    <p:animEffect transition="in" filter="dissolve">
                                      <p:cBhvr>
                                        <p:cTn id="26" dur="500"/>
                                        <p:tgtEl>
                                          <p:spTgt spid="105475">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05475">
                                            <p:txEl>
                                              <p:pRg st="5" end="5"/>
                                            </p:txEl>
                                          </p:spTgt>
                                        </p:tgtEl>
                                        <p:attrNameLst>
                                          <p:attrName>style.visibility</p:attrName>
                                        </p:attrNameLst>
                                      </p:cBhvr>
                                      <p:to>
                                        <p:strVal val="visible"/>
                                      </p:to>
                                    </p:set>
                                    <p:animEffect transition="in" filter="dissolve">
                                      <p:cBhvr>
                                        <p:cTn id="31" dur="500"/>
                                        <p:tgtEl>
                                          <p:spTgt spid="105475">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05475">
                                            <p:txEl>
                                              <p:pRg st="6" end="6"/>
                                            </p:txEl>
                                          </p:spTgt>
                                        </p:tgtEl>
                                        <p:attrNameLst>
                                          <p:attrName>style.visibility</p:attrName>
                                        </p:attrNameLst>
                                      </p:cBhvr>
                                      <p:to>
                                        <p:strVal val="visible"/>
                                      </p:to>
                                    </p:set>
                                    <p:animEffect transition="in" filter="dissolve">
                                      <p:cBhvr>
                                        <p:cTn id="36" dur="500"/>
                                        <p:tgtEl>
                                          <p:spTgt spid="105475">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05475">
                                            <p:txEl>
                                              <p:pRg st="7" end="7"/>
                                            </p:txEl>
                                          </p:spTgt>
                                        </p:tgtEl>
                                        <p:attrNameLst>
                                          <p:attrName>style.visibility</p:attrName>
                                        </p:attrNameLst>
                                      </p:cBhvr>
                                      <p:to>
                                        <p:strVal val="visible"/>
                                      </p:to>
                                    </p:set>
                                    <p:animEffect transition="in" filter="dissolve">
                                      <p:cBhvr>
                                        <p:cTn id="41" dur="500"/>
                                        <p:tgtEl>
                                          <p:spTgt spid="105475">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105475">
                                            <p:txEl>
                                              <p:pRg st="8" end="8"/>
                                            </p:txEl>
                                          </p:spTgt>
                                        </p:tgtEl>
                                        <p:attrNameLst>
                                          <p:attrName>style.visibility</p:attrName>
                                        </p:attrNameLst>
                                      </p:cBhvr>
                                      <p:to>
                                        <p:strVal val="visible"/>
                                      </p:to>
                                    </p:set>
                                    <p:animEffect transition="in" filter="dissolve">
                                      <p:cBhvr>
                                        <p:cTn id="46" dur="500"/>
                                        <p:tgtEl>
                                          <p:spTgt spid="105475">
                                            <p:txEl>
                                              <p:pRg st="8" end="8"/>
                                            </p:txEl>
                                          </p:spTgt>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05475">
                                            <p:txEl>
                                              <p:pRg st="9" end="9"/>
                                            </p:txEl>
                                          </p:spTgt>
                                        </p:tgtEl>
                                        <p:attrNameLst>
                                          <p:attrName>style.visibility</p:attrName>
                                        </p:attrNameLst>
                                      </p:cBhvr>
                                      <p:to>
                                        <p:strVal val="visible"/>
                                      </p:to>
                                    </p:set>
                                    <p:animEffect transition="in" filter="dissolve">
                                      <p:cBhvr>
                                        <p:cTn id="49" dur="500"/>
                                        <p:tgtEl>
                                          <p:spTgt spid="105475">
                                            <p:txEl>
                                              <p:pRg st="9" end="9"/>
                                            </p:txEl>
                                          </p:spTgt>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05475">
                                            <p:txEl>
                                              <p:pRg st="10" end="10"/>
                                            </p:txEl>
                                          </p:spTgt>
                                        </p:tgtEl>
                                        <p:attrNameLst>
                                          <p:attrName>style.visibility</p:attrName>
                                        </p:attrNameLst>
                                      </p:cBhvr>
                                      <p:to>
                                        <p:strVal val="visible"/>
                                      </p:to>
                                    </p:set>
                                    <p:animEffect transition="in" filter="dissolve">
                                      <p:cBhvr>
                                        <p:cTn id="52" dur="500"/>
                                        <p:tgtEl>
                                          <p:spTgt spid="10547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p:bldP spid="105475"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609600" y="228600"/>
            <a:ext cx="7772400" cy="728663"/>
          </a:xfrm>
        </p:spPr>
        <p:txBody>
          <a:bodyPr/>
          <a:lstStyle/>
          <a:p>
            <a:pPr>
              <a:defRPr/>
            </a:pPr>
            <a:r>
              <a:rPr lang="en-US" dirty="0" smtClean="0">
                <a:effectLst>
                  <a:outerShdw blurRad="38100" dist="38100" dir="2700000" algn="tl">
                    <a:srgbClr val="000000">
                      <a:alpha val="43137"/>
                    </a:srgbClr>
                  </a:outerShdw>
                </a:effectLst>
                <a:latin typeface="+mn-lt"/>
              </a:rPr>
              <a:t>Computer Lab</a:t>
            </a:r>
          </a:p>
        </p:txBody>
      </p:sp>
      <p:sp>
        <p:nvSpPr>
          <p:cNvPr id="93187" name="Rectangle 3"/>
          <p:cNvSpPr>
            <a:spLocks noGrp="1" noChangeArrowheads="1"/>
          </p:cNvSpPr>
          <p:nvPr>
            <p:ph type="body" idx="1"/>
          </p:nvPr>
        </p:nvSpPr>
        <p:spPr>
          <a:xfrm>
            <a:off x="1143000" y="1143000"/>
            <a:ext cx="7772400" cy="5715000"/>
          </a:xfrm>
        </p:spPr>
        <p:txBody>
          <a:bodyPr/>
          <a:lstStyle/>
          <a:p>
            <a:r>
              <a:rPr lang="en-US" sz="4000" dirty="0" smtClean="0">
                <a:solidFill>
                  <a:srgbClr val="FF0000"/>
                </a:solidFill>
              </a:rPr>
              <a:t>Sit at your assigned computer.</a:t>
            </a:r>
          </a:p>
          <a:p>
            <a:r>
              <a:rPr lang="en-US" sz="4000" dirty="0" smtClean="0">
                <a:solidFill>
                  <a:schemeClr val="tx1"/>
                </a:solidFill>
              </a:rPr>
              <a:t>Always make sure YOU are logged in with your assigned username and password!</a:t>
            </a:r>
          </a:p>
          <a:p>
            <a:r>
              <a:rPr lang="en-US" sz="4000" dirty="0" smtClean="0">
                <a:solidFill>
                  <a:schemeClr val="accent2"/>
                </a:solidFill>
              </a:rPr>
              <a:t>Work quietly on your assigned project.</a:t>
            </a:r>
          </a:p>
          <a:p>
            <a:r>
              <a:rPr lang="en-US" sz="4000" dirty="0" smtClean="0">
                <a:solidFill>
                  <a:srgbClr val="009900"/>
                </a:solidFill>
              </a:rPr>
              <a:t>Only go to assigned web sites.</a:t>
            </a:r>
          </a:p>
          <a:p>
            <a:r>
              <a:rPr lang="en-US" sz="4000" dirty="0" smtClean="0">
                <a:solidFill>
                  <a:srgbClr val="FF3300"/>
                </a:solidFill>
              </a:rPr>
              <a:t>Only print your assigned documents.</a:t>
            </a:r>
          </a:p>
          <a:p>
            <a:endParaRPr lang="en-US" dirty="0" smtClean="0"/>
          </a:p>
        </p:txBody>
      </p:sp>
      <p:pic>
        <p:nvPicPr>
          <p:cNvPr id="53252" name="Picture 4" descr="C:\Documents and Settings\sabbott\My Documents\My Pictures\Microsoft Clip Organizer\j0395727.gif"/>
          <p:cNvPicPr>
            <a:picLocks noChangeAspect="1" noChangeArrowheads="1" noCrop="1"/>
          </p:cNvPicPr>
          <p:nvPr/>
        </p:nvPicPr>
        <p:blipFill>
          <a:blip r:embed="rId4" cstate="print"/>
          <a:srcRect/>
          <a:stretch>
            <a:fillRect/>
          </a:stretch>
        </p:blipFill>
        <p:spPr bwMode="auto">
          <a:xfrm>
            <a:off x="7162800" y="0"/>
            <a:ext cx="1028700" cy="809625"/>
          </a:xfrm>
          <a:prstGeom prst="rect">
            <a:avLst/>
          </a:prstGeom>
          <a:noFill/>
          <a:ln w="9525">
            <a:noFill/>
            <a:miter lim="800000"/>
            <a:headEnd/>
            <a:tailEnd/>
          </a:ln>
        </p:spPr>
      </p:pic>
      <p:pic>
        <p:nvPicPr>
          <p:cNvPr id="53253" name="Picture 5" descr="C:\Documents and Settings\sabbott\My Documents\My Pictures\Microsoft Clip Organizer\j0395741.gif"/>
          <p:cNvPicPr>
            <a:picLocks noChangeAspect="1" noChangeArrowheads="1" noCrop="1"/>
          </p:cNvPicPr>
          <p:nvPr/>
        </p:nvPicPr>
        <p:blipFill>
          <a:blip r:embed="rId5" cstate="print"/>
          <a:srcRect/>
          <a:stretch>
            <a:fillRect/>
          </a:stretch>
        </p:blipFill>
        <p:spPr bwMode="auto">
          <a:xfrm>
            <a:off x="914400" y="0"/>
            <a:ext cx="952500" cy="952500"/>
          </a:xfrm>
          <a:prstGeom prst="rect">
            <a:avLst/>
          </a:prstGeom>
          <a:noFill/>
          <a:ln w="9525">
            <a:noFill/>
            <a:miter lim="800000"/>
            <a:headEnd/>
            <a:tailEnd/>
          </a:ln>
        </p:spPr>
      </p:pic>
      <p:pic>
        <p:nvPicPr>
          <p:cNvPr id="53254" name="Picture 7" descr="C:\Documents and Settings\sabbott\Local Settings\Temporary Internet Files\Content.IE5\XPGZ37Z2\MCj04247900000[1].wmf"/>
          <p:cNvPicPr>
            <a:picLocks noChangeAspect="1" noChangeArrowheads="1"/>
          </p:cNvPicPr>
          <p:nvPr/>
        </p:nvPicPr>
        <p:blipFill>
          <a:blip r:embed="rId6" cstate="print"/>
          <a:srcRect/>
          <a:stretch>
            <a:fillRect/>
          </a:stretch>
        </p:blipFill>
        <p:spPr bwMode="auto">
          <a:xfrm>
            <a:off x="0" y="5351463"/>
            <a:ext cx="1447800" cy="1506537"/>
          </a:xfrm>
          <a:prstGeom prst="rect">
            <a:avLst/>
          </a:prstGeom>
          <a:noFill/>
          <a:ln w="9525">
            <a:noFill/>
            <a:miter lim="800000"/>
            <a:headEnd/>
            <a:tailEnd/>
          </a:ln>
        </p:spPr>
      </p:pic>
      <p:pic>
        <p:nvPicPr>
          <p:cNvPr id="53255" name="Picture 8" descr="C:\Documents and Settings\sabbott\Local Settings\Temporary Internet Files\Content.IE5\G1MVK1MB\MCj04241780000[1].wmf"/>
          <p:cNvPicPr>
            <a:picLocks noChangeAspect="1" noChangeArrowheads="1"/>
          </p:cNvPicPr>
          <p:nvPr/>
        </p:nvPicPr>
        <p:blipFill>
          <a:blip r:embed="rId7" cstate="print"/>
          <a:srcRect/>
          <a:stretch>
            <a:fillRect/>
          </a:stretch>
        </p:blipFill>
        <p:spPr bwMode="auto">
          <a:xfrm>
            <a:off x="7546975" y="5035550"/>
            <a:ext cx="1597025" cy="1822450"/>
          </a:xfrm>
          <a:prstGeom prst="rect">
            <a:avLst/>
          </a:prstGeom>
          <a:noFill/>
          <a:ln w="9525">
            <a:noFill/>
            <a:miter lim="800000"/>
            <a:headEnd/>
            <a:tailEnd/>
          </a:ln>
        </p:spPr>
      </p:pic>
      <p:pic>
        <p:nvPicPr>
          <p:cNvPr id="9" name="j0441679.wav">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8" cstate="print"/>
          <a:stretch>
            <a:fillRect/>
          </a:stretch>
        </p:blipFill>
        <p:spPr>
          <a:xfrm>
            <a:off x="8610600" y="228600"/>
            <a:ext cx="304800" cy="304800"/>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93186"/>
                                        </p:tgtEl>
                                        <p:attrNameLst>
                                          <p:attrName>style.visibility</p:attrName>
                                        </p:attrNameLst>
                                      </p:cBhvr>
                                      <p:to>
                                        <p:strVal val="visible"/>
                                      </p:to>
                                    </p:set>
                                    <p:animEffect transition="in" filter="fade">
                                      <p:cBhvr>
                                        <p:cTn id="7" dur="600">
                                          <p:stCondLst>
                                            <p:cond delay="0"/>
                                          </p:stCondLst>
                                        </p:cTn>
                                        <p:tgtEl>
                                          <p:spTgt spid="93186"/>
                                        </p:tgtEl>
                                      </p:cBhvr>
                                    </p:animEffect>
                                    <p:anim calcmode="lin" valueType="num">
                                      <p:cBhvr>
                                        <p:cTn id="8" dur="600" fill="hold">
                                          <p:stCondLst>
                                            <p:cond delay="0"/>
                                          </p:stCondLst>
                                        </p:cTn>
                                        <p:tgtEl>
                                          <p:spTgt spid="93186"/>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93186"/>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93186"/>
                                        </p:tgtEl>
                                        <p:attrNameLst>
                                          <p:attrName>ppt_w</p:attrName>
                                        </p:attrNameLst>
                                      </p:cBhvr>
                                      <p:tavLst>
                                        <p:tav tm="0">
                                          <p:val>
                                            <p:fltVal val="0"/>
                                          </p:val>
                                        </p:tav>
                                        <p:tav tm="100000">
                                          <p:val>
                                            <p:strVal val="#ppt_w"/>
                                          </p:val>
                                        </p:tav>
                                      </p:tavLst>
                                    </p:anim>
                                  </p:childTnLst>
                                </p:cTn>
                              </p:par>
                            </p:childTnLst>
                          </p:cTn>
                        </p:par>
                        <p:par>
                          <p:cTn id="11" fill="hold">
                            <p:stCondLst>
                              <p:cond delay="1200"/>
                            </p:stCondLst>
                            <p:childTnLst>
                              <p:par>
                                <p:cTn id="12" presetID="1" presetClass="mediacall" presetSubtype="0" fill="hold" nodeType="afterEffect">
                                  <p:stCondLst>
                                    <p:cond delay="0"/>
                                  </p:stCondLst>
                                  <p:childTnLst>
                                    <p:cmd type="call" cmd="playFrom(0.0)">
                                      <p:cBhvr>
                                        <p:cTn id="13" dur="7361" fill="hold"/>
                                        <p:tgtEl>
                                          <p:spTgt spid="9"/>
                                        </p:tgtEl>
                                      </p:cBhvr>
                                    </p:cmd>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93187">
                                            <p:txEl>
                                              <p:pRg st="0" end="0"/>
                                            </p:txEl>
                                          </p:spTgt>
                                        </p:tgtEl>
                                        <p:attrNameLst>
                                          <p:attrName>style.visibility</p:attrName>
                                        </p:attrNameLst>
                                      </p:cBhvr>
                                      <p:to>
                                        <p:strVal val="visible"/>
                                      </p:to>
                                    </p:set>
                                    <p:animEffect transition="in" filter="slide(fromBottom)">
                                      <p:cBhvr>
                                        <p:cTn id="18" dur="500">
                                          <p:stCondLst>
                                            <p:cond delay="0"/>
                                          </p:stCondLst>
                                        </p:cTn>
                                        <p:tgtEl>
                                          <p:spTgt spid="9318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93187">
                                            <p:txEl>
                                              <p:pRg st="1" end="1"/>
                                            </p:txEl>
                                          </p:spTgt>
                                        </p:tgtEl>
                                        <p:attrNameLst>
                                          <p:attrName>style.visibility</p:attrName>
                                        </p:attrNameLst>
                                      </p:cBhvr>
                                      <p:to>
                                        <p:strVal val="visible"/>
                                      </p:to>
                                    </p:set>
                                    <p:animEffect transition="in" filter="slide(fromBottom)">
                                      <p:cBhvr>
                                        <p:cTn id="23" dur="500">
                                          <p:stCondLst>
                                            <p:cond delay="0"/>
                                          </p:stCondLst>
                                        </p:cTn>
                                        <p:tgtEl>
                                          <p:spTgt spid="93187">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93187">
                                            <p:txEl>
                                              <p:pRg st="2" end="2"/>
                                            </p:txEl>
                                          </p:spTgt>
                                        </p:tgtEl>
                                        <p:attrNameLst>
                                          <p:attrName>style.visibility</p:attrName>
                                        </p:attrNameLst>
                                      </p:cBhvr>
                                      <p:to>
                                        <p:strVal val="visible"/>
                                      </p:to>
                                    </p:set>
                                    <p:animEffect transition="in" filter="slide(fromBottom)">
                                      <p:cBhvr>
                                        <p:cTn id="28" dur="500">
                                          <p:stCondLst>
                                            <p:cond delay="0"/>
                                          </p:stCondLst>
                                        </p:cTn>
                                        <p:tgtEl>
                                          <p:spTgt spid="93187">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93187">
                                            <p:txEl>
                                              <p:pRg st="3" end="3"/>
                                            </p:txEl>
                                          </p:spTgt>
                                        </p:tgtEl>
                                        <p:attrNameLst>
                                          <p:attrName>style.visibility</p:attrName>
                                        </p:attrNameLst>
                                      </p:cBhvr>
                                      <p:to>
                                        <p:strVal val="visible"/>
                                      </p:to>
                                    </p:set>
                                    <p:animEffect transition="in" filter="slide(fromBottom)">
                                      <p:cBhvr>
                                        <p:cTn id="33" dur="500">
                                          <p:stCondLst>
                                            <p:cond delay="0"/>
                                          </p:stCondLst>
                                        </p:cTn>
                                        <p:tgtEl>
                                          <p:spTgt spid="93187">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93187">
                                            <p:txEl>
                                              <p:pRg st="4" end="4"/>
                                            </p:txEl>
                                          </p:spTgt>
                                        </p:tgtEl>
                                        <p:attrNameLst>
                                          <p:attrName>style.visibility</p:attrName>
                                        </p:attrNameLst>
                                      </p:cBhvr>
                                      <p:to>
                                        <p:strVal val="visible"/>
                                      </p:to>
                                    </p:set>
                                    <p:animEffect transition="in" filter="slide(fromBottom)">
                                      <p:cBhvr>
                                        <p:cTn id="38" dur="500">
                                          <p:stCondLst>
                                            <p:cond delay="0"/>
                                          </p:stCondLst>
                                        </p:cTn>
                                        <p:tgtEl>
                                          <p:spTgt spid="931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9"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bldLst>
      <p:bldP spid="93186" grpId="0"/>
      <p:bldP spid="93187"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2667000" y="1219200"/>
            <a:ext cx="5181600" cy="1371600"/>
          </a:xfrm>
        </p:spPr>
        <p:txBody>
          <a:bodyPr/>
          <a:lstStyle/>
          <a:p>
            <a:pPr>
              <a:defRPr/>
            </a:pPr>
            <a:r>
              <a:rPr lang="en-US" sz="4800" dirty="0" smtClean="0">
                <a:effectLst>
                  <a:outerShdw blurRad="38100" dist="38100" dir="2700000" algn="tl">
                    <a:srgbClr val="000000">
                      <a:alpha val="43137"/>
                    </a:srgbClr>
                  </a:outerShdw>
                </a:effectLst>
                <a:latin typeface="+mn-lt"/>
              </a:rPr>
              <a:t>READING / WRITING BINDERS</a:t>
            </a:r>
          </a:p>
        </p:txBody>
      </p:sp>
      <p:sp>
        <p:nvSpPr>
          <p:cNvPr id="99331" name="Rectangle 3"/>
          <p:cNvSpPr>
            <a:spLocks noGrp="1" noChangeArrowheads="1"/>
          </p:cNvSpPr>
          <p:nvPr>
            <p:ph type="body" idx="1"/>
          </p:nvPr>
        </p:nvSpPr>
        <p:spPr>
          <a:xfrm>
            <a:off x="685800" y="1676400"/>
            <a:ext cx="7772400" cy="5029200"/>
          </a:xfrm>
        </p:spPr>
        <p:txBody>
          <a:bodyPr/>
          <a:lstStyle/>
          <a:p>
            <a:endParaRPr lang="en-US" dirty="0" smtClean="0">
              <a:solidFill>
                <a:schemeClr val="tx1"/>
              </a:solidFill>
            </a:endParaRPr>
          </a:p>
          <a:p>
            <a:r>
              <a:rPr lang="en-US" sz="4000" dirty="0" smtClean="0">
                <a:solidFill>
                  <a:schemeClr val="tx1"/>
                </a:solidFill>
              </a:rPr>
              <a:t>Topics</a:t>
            </a:r>
          </a:p>
          <a:p>
            <a:r>
              <a:rPr lang="en-US" sz="4000" dirty="0" smtClean="0">
                <a:solidFill>
                  <a:schemeClr val="tx1"/>
                </a:solidFill>
              </a:rPr>
              <a:t>Compositions</a:t>
            </a:r>
          </a:p>
          <a:p>
            <a:r>
              <a:rPr lang="en-US" sz="4000" dirty="0" smtClean="0">
                <a:solidFill>
                  <a:schemeClr val="tx1"/>
                </a:solidFill>
              </a:rPr>
              <a:t>Word Study</a:t>
            </a:r>
          </a:p>
          <a:p>
            <a:r>
              <a:rPr lang="en-US" sz="4000" dirty="0" smtClean="0">
                <a:solidFill>
                  <a:schemeClr val="tx1"/>
                </a:solidFill>
              </a:rPr>
              <a:t>Reader’s Notebook</a:t>
            </a:r>
          </a:p>
          <a:p>
            <a:r>
              <a:rPr lang="en-US" sz="4000" dirty="0" smtClean="0">
                <a:solidFill>
                  <a:schemeClr val="tx1"/>
                </a:solidFill>
              </a:rPr>
              <a:t>Writer’s Notebook</a:t>
            </a:r>
          </a:p>
          <a:p>
            <a:r>
              <a:rPr lang="en-US" sz="4000" dirty="0" smtClean="0">
                <a:solidFill>
                  <a:schemeClr val="tx1"/>
                </a:solidFill>
              </a:rPr>
              <a:t>Daily Work</a:t>
            </a:r>
          </a:p>
          <a:p>
            <a:r>
              <a:rPr lang="en-US" sz="4000" dirty="0" smtClean="0">
                <a:solidFill>
                  <a:schemeClr val="tx1"/>
                </a:solidFill>
              </a:rPr>
              <a:t>Tests</a:t>
            </a:r>
          </a:p>
          <a:p>
            <a:r>
              <a:rPr lang="en-US" sz="4000" dirty="0" smtClean="0">
                <a:solidFill>
                  <a:schemeClr val="tx1"/>
                </a:solidFill>
              </a:rPr>
              <a:t>Notes / Resources</a:t>
            </a:r>
          </a:p>
        </p:txBody>
      </p:sp>
      <p:pic>
        <p:nvPicPr>
          <p:cNvPr id="55300" name="Picture 4" descr="j0434867"/>
          <p:cNvPicPr>
            <a:picLocks noChangeAspect="1" noChangeArrowheads="1"/>
          </p:cNvPicPr>
          <p:nvPr/>
        </p:nvPicPr>
        <p:blipFill>
          <a:blip r:embed="rId2" cstate="print"/>
          <a:srcRect/>
          <a:stretch>
            <a:fillRect/>
          </a:stretch>
        </p:blipFill>
        <p:spPr bwMode="auto">
          <a:xfrm>
            <a:off x="0" y="0"/>
            <a:ext cx="3048000" cy="2032000"/>
          </a:xfrm>
          <a:prstGeom prst="rect">
            <a:avLst/>
          </a:prstGeom>
          <a:noFill/>
          <a:ln w="9525">
            <a:noFill/>
            <a:miter lim="800000"/>
            <a:headEnd/>
            <a:tailEnd/>
          </a:ln>
          <a:scene3d>
            <a:camera prst="orthographicFront">
              <a:rot lat="21573886" lon="298864" rev="1798864"/>
            </a:camera>
            <a:lightRig rig="threePt" dir="t"/>
          </a:scene3d>
        </p:spPr>
      </p:pic>
    </p:spTree>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9330"/>
                                        </p:tgtEl>
                                        <p:attrNameLst>
                                          <p:attrName>style.visibility</p:attrName>
                                        </p:attrNameLst>
                                      </p:cBhvr>
                                      <p:to>
                                        <p:strVal val="visible"/>
                                      </p:to>
                                    </p:set>
                                    <p:anim calcmode="lin" valueType="num">
                                      <p:cBhvr>
                                        <p:cTn id="7" dur="1000" fill="hold"/>
                                        <p:tgtEl>
                                          <p:spTgt spid="99330"/>
                                        </p:tgtEl>
                                        <p:attrNameLst>
                                          <p:attrName>ppt_x</p:attrName>
                                        </p:attrNameLst>
                                      </p:cBhvr>
                                      <p:tavLst>
                                        <p:tav tm="0">
                                          <p:val>
                                            <p:strVal val="#ppt_x-.2"/>
                                          </p:val>
                                        </p:tav>
                                        <p:tav tm="100000">
                                          <p:val>
                                            <p:strVal val="#ppt_x"/>
                                          </p:val>
                                        </p:tav>
                                      </p:tavLst>
                                    </p:anim>
                                    <p:anim calcmode="lin" valueType="num">
                                      <p:cBhvr>
                                        <p:cTn id="8" dur="1000" fill="hold"/>
                                        <p:tgtEl>
                                          <p:spTgt spid="99330"/>
                                        </p:tgtEl>
                                        <p:attrNameLst>
                                          <p:attrName>ppt_y</p:attrName>
                                        </p:attrNameLst>
                                      </p:cBhvr>
                                      <p:tavLst>
                                        <p:tav tm="0">
                                          <p:val>
                                            <p:strVal val="#ppt_y"/>
                                          </p:val>
                                        </p:tav>
                                        <p:tav tm="100000">
                                          <p:val>
                                            <p:strVal val="#ppt_y"/>
                                          </p:val>
                                        </p:tav>
                                      </p:tavLst>
                                    </p:anim>
                                    <p:animEffect transition="in" filter="wipe(right)" prLst="gradientSize: 0.1">
                                      <p:cBhvr>
                                        <p:cTn id="9" dur="1000"/>
                                        <p:tgtEl>
                                          <p:spTgt spid="9933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99331">
                                            <p:txEl>
                                              <p:pRg st="1" end="1"/>
                                            </p:txEl>
                                          </p:spTgt>
                                        </p:tgtEl>
                                        <p:attrNameLst>
                                          <p:attrName>style.visibility</p:attrName>
                                        </p:attrNameLst>
                                      </p:cBhvr>
                                      <p:to>
                                        <p:strVal val="visible"/>
                                      </p:to>
                                    </p:set>
                                    <p:animEffect transition="in" filter="fade">
                                      <p:cBhvr>
                                        <p:cTn id="14" dur="500"/>
                                        <p:tgtEl>
                                          <p:spTgt spid="99331">
                                            <p:txEl>
                                              <p:pRg st="1" end="1"/>
                                            </p:txEl>
                                          </p:spTgt>
                                        </p:tgtEl>
                                      </p:cBhvr>
                                    </p:animEffect>
                                    <p:anim calcmode="lin" valueType="num">
                                      <p:cBhvr>
                                        <p:cTn id="15" dur="500" fill="hold"/>
                                        <p:tgtEl>
                                          <p:spTgt spid="99331">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9933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99331">
                                            <p:txEl>
                                              <p:pRg st="2" end="2"/>
                                            </p:txEl>
                                          </p:spTgt>
                                        </p:tgtEl>
                                        <p:attrNameLst>
                                          <p:attrName>style.visibility</p:attrName>
                                        </p:attrNameLst>
                                      </p:cBhvr>
                                      <p:to>
                                        <p:strVal val="visible"/>
                                      </p:to>
                                    </p:set>
                                    <p:animEffect transition="in" filter="fade">
                                      <p:cBhvr>
                                        <p:cTn id="21" dur="500"/>
                                        <p:tgtEl>
                                          <p:spTgt spid="99331">
                                            <p:txEl>
                                              <p:pRg st="2" end="2"/>
                                            </p:txEl>
                                          </p:spTgt>
                                        </p:tgtEl>
                                      </p:cBhvr>
                                    </p:animEffect>
                                    <p:anim calcmode="lin" valueType="num">
                                      <p:cBhvr>
                                        <p:cTn id="22" dur="500" fill="hold"/>
                                        <p:tgtEl>
                                          <p:spTgt spid="99331">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9933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99331">
                                            <p:txEl>
                                              <p:pRg st="3" end="3"/>
                                            </p:txEl>
                                          </p:spTgt>
                                        </p:tgtEl>
                                        <p:attrNameLst>
                                          <p:attrName>style.visibility</p:attrName>
                                        </p:attrNameLst>
                                      </p:cBhvr>
                                      <p:to>
                                        <p:strVal val="visible"/>
                                      </p:to>
                                    </p:set>
                                    <p:animEffect transition="in" filter="fade">
                                      <p:cBhvr>
                                        <p:cTn id="28" dur="500"/>
                                        <p:tgtEl>
                                          <p:spTgt spid="99331">
                                            <p:txEl>
                                              <p:pRg st="3" end="3"/>
                                            </p:txEl>
                                          </p:spTgt>
                                        </p:tgtEl>
                                      </p:cBhvr>
                                    </p:animEffect>
                                    <p:anim calcmode="lin" valueType="num">
                                      <p:cBhvr>
                                        <p:cTn id="29" dur="500" fill="hold"/>
                                        <p:tgtEl>
                                          <p:spTgt spid="99331">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99331">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99331">
                                            <p:txEl>
                                              <p:pRg st="4" end="4"/>
                                            </p:txEl>
                                          </p:spTgt>
                                        </p:tgtEl>
                                        <p:attrNameLst>
                                          <p:attrName>style.visibility</p:attrName>
                                        </p:attrNameLst>
                                      </p:cBhvr>
                                      <p:to>
                                        <p:strVal val="visible"/>
                                      </p:to>
                                    </p:set>
                                    <p:animEffect transition="in" filter="fade">
                                      <p:cBhvr>
                                        <p:cTn id="35" dur="500"/>
                                        <p:tgtEl>
                                          <p:spTgt spid="99331">
                                            <p:txEl>
                                              <p:pRg st="4" end="4"/>
                                            </p:txEl>
                                          </p:spTgt>
                                        </p:tgtEl>
                                      </p:cBhvr>
                                    </p:animEffect>
                                    <p:anim calcmode="lin" valueType="num">
                                      <p:cBhvr>
                                        <p:cTn id="36" dur="500" fill="hold"/>
                                        <p:tgtEl>
                                          <p:spTgt spid="99331">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99331">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99331">
                                            <p:txEl>
                                              <p:pRg st="5" end="5"/>
                                            </p:txEl>
                                          </p:spTgt>
                                        </p:tgtEl>
                                        <p:attrNameLst>
                                          <p:attrName>style.visibility</p:attrName>
                                        </p:attrNameLst>
                                      </p:cBhvr>
                                      <p:to>
                                        <p:strVal val="visible"/>
                                      </p:to>
                                    </p:set>
                                    <p:animEffect transition="in" filter="fade">
                                      <p:cBhvr>
                                        <p:cTn id="42" dur="500"/>
                                        <p:tgtEl>
                                          <p:spTgt spid="99331">
                                            <p:txEl>
                                              <p:pRg st="5" end="5"/>
                                            </p:txEl>
                                          </p:spTgt>
                                        </p:tgtEl>
                                      </p:cBhvr>
                                    </p:animEffect>
                                    <p:anim calcmode="lin" valueType="num">
                                      <p:cBhvr>
                                        <p:cTn id="43" dur="500" fill="hold"/>
                                        <p:tgtEl>
                                          <p:spTgt spid="99331">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99331">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99331">
                                            <p:txEl>
                                              <p:pRg st="6" end="6"/>
                                            </p:txEl>
                                          </p:spTgt>
                                        </p:tgtEl>
                                        <p:attrNameLst>
                                          <p:attrName>style.visibility</p:attrName>
                                        </p:attrNameLst>
                                      </p:cBhvr>
                                      <p:to>
                                        <p:strVal val="visible"/>
                                      </p:to>
                                    </p:set>
                                    <p:animEffect transition="in" filter="fade">
                                      <p:cBhvr>
                                        <p:cTn id="49" dur="500"/>
                                        <p:tgtEl>
                                          <p:spTgt spid="99331">
                                            <p:txEl>
                                              <p:pRg st="6" end="6"/>
                                            </p:txEl>
                                          </p:spTgt>
                                        </p:tgtEl>
                                      </p:cBhvr>
                                    </p:animEffect>
                                    <p:anim calcmode="lin" valueType="num">
                                      <p:cBhvr>
                                        <p:cTn id="50" dur="500" fill="hold"/>
                                        <p:tgtEl>
                                          <p:spTgt spid="99331">
                                            <p:txEl>
                                              <p:pRg st="6" end="6"/>
                                            </p:txEl>
                                          </p:spTgt>
                                        </p:tgtEl>
                                        <p:attrNameLst>
                                          <p:attrName>ppt_x</p:attrName>
                                        </p:attrNameLst>
                                      </p:cBhvr>
                                      <p:tavLst>
                                        <p:tav tm="0">
                                          <p:val>
                                            <p:strVal val="#ppt_x"/>
                                          </p:val>
                                        </p:tav>
                                        <p:tav tm="100000">
                                          <p:val>
                                            <p:strVal val="#ppt_x"/>
                                          </p:val>
                                        </p:tav>
                                      </p:tavLst>
                                    </p:anim>
                                    <p:anim calcmode="lin" valueType="num">
                                      <p:cBhvr>
                                        <p:cTn id="51" dur="500" fill="hold"/>
                                        <p:tgtEl>
                                          <p:spTgt spid="99331">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99331">
                                            <p:txEl>
                                              <p:pRg st="7" end="7"/>
                                            </p:txEl>
                                          </p:spTgt>
                                        </p:tgtEl>
                                        <p:attrNameLst>
                                          <p:attrName>style.visibility</p:attrName>
                                        </p:attrNameLst>
                                      </p:cBhvr>
                                      <p:to>
                                        <p:strVal val="visible"/>
                                      </p:to>
                                    </p:set>
                                    <p:animEffect transition="in" filter="fade">
                                      <p:cBhvr>
                                        <p:cTn id="56" dur="500"/>
                                        <p:tgtEl>
                                          <p:spTgt spid="99331">
                                            <p:txEl>
                                              <p:pRg st="7" end="7"/>
                                            </p:txEl>
                                          </p:spTgt>
                                        </p:tgtEl>
                                      </p:cBhvr>
                                    </p:animEffect>
                                    <p:anim calcmode="lin" valueType="num">
                                      <p:cBhvr>
                                        <p:cTn id="57" dur="500" fill="hold"/>
                                        <p:tgtEl>
                                          <p:spTgt spid="99331">
                                            <p:txEl>
                                              <p:pRg st="7" end="7"/>
                                            </p:txEl>
                                          </p:spTgt>
                                        </p:tgtEl>
                                        <p:attrNameLst>
                                          <p:attrName>ppt_x</p:attrName>
                                        </p:attrNameLst>
                                      </p:cBhvr>
                                      <p:tavLst>
                                        <p:tav tm="0">
                                          <p:val>
                                            <p:strVal val="#ppt_x"/>
                                          </p:val>
                                        </p:tav>
                                        <p:tav tm="100000">
                                          <p:val>
                                            <p:strVal val="#ppt_x"/>
                                          </p:val>
                                        </p:tav>
                                      </p:tavLst>
                                    </p:anim>
                                    <p:anim calcmode="lin" valueType="num">
                                      <p:cBhvr>
                                        <p:cTn id="58" dur="500" fill="hold"/>
                                        <p:tgtEl>
                                          <p:spTgt spid="99331">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4" presetClass="entr" presetSubtype="0" fill="hold" grpId="0" nodeType="clickEffect">
                                  <p:stCondLst>
                                    <p:cond delay="0"/>
                                  </p:stCondLst>
                                  <p:childTnLst>
                                    <p:set>
                                      <p:cBhvr>
                                        <p:cTn id="62" dur="1" fill="hold">
                                          <p:stCondLst>
                                            <p:cond delay="0"/>
                                          </p:stCondLst>
                                        </p:cTn>
                                        <p:tgtEl>
                                          <p:spTgt spid="99331">
                                            <p:txEl>
                                              <p:pRg st="8" end="8"/>
                                            </p:txEl>
                                          </p:spTgt>
                                        </p:tgtEl>
                                        <p:attrNameLst>
                                          <p:attrName>style.visibility</p:attrName>
                                        </p:attrNameLst>
                                      </p:cBhvr>
                                      <p:to>
                                        <p:strVal val="visible"/>
                                      </p:to>
                                    </p:set>
                                    <p:animEffect transition="in" filter="fade">
                                      <p:cBhvr>
                                        <p:cTn id="63" dur="500"/>
                                        <p:tgtEl>
                                          <p:spTgt spid="99331">
                                            <p:txEl>
                                              <p:pRg st="8" end="8"/>
                                            </p:txEl>
                                          </p:spTgt>
                                        </p:tgtEl>
                                      </p:cBhvr>
                                    </p:animEffect>
                                    <p:anim calcmode="lin" valueType="num">
                                      <p:cBhvr>
                                        <p:cTn id="64" dur="500" fill="hold"/>
                                        <p:tgtEl>
                                          <p:spTgt spid="99331">
                                            <p:txEl>
                                              <p:pRg st="8" end="8"/>
                                            </p:txEl>
                                          </p:spTgt>
                                        </p:tgtEl>
                                        <p:attrNameLst>
                                          <p:attrName>ppt_x</p:attrName>
                                        </p:attrNameLst>
                                      </p:cBhvr>
                                      <p:tavLst>
                                        <p:tav tm="0">
                                          <p:val>
                                            <p:strVal val="#ppt_x"/>
                                          </p:val>
                                        </p:tav>
                                        <p:tav tm="100000">
                                          <p:val>
                                            <p:strVal val="#ppt_x"/>
                                          </p:val>
                                        </p:tav>
                                      </p:tavLst>
                                    </p:anim>
                                    <p:anim calcmode="lin" valueType="num">
                                      <p:cBhvr>
                                        <p:cTn id="65" dur="500" fill="hold"/>
                                        <p:tgtEl>
                                          <p:spTgt spid="99331">
                                            <p:txEl>
                                              <p:pRg st="8" end="8"/>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p:bldP spid="99331"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1676400" y="228600"/>
            <a:ext cx="4724400" cy="957263"/>
          </a:xfrm>
        </p:spPr>
        <p:txBody>
          <a:bodyPr/>
          <a:lstStyle/>
          <a:p>
            <a:pPr>
              <a:defRPr/>
            </a:pPr>
            <a:r>
              <a:rPr lang="en-US" dirty="0" smtClean="0">
                <a:effectLst>
                  <a:outerShdw blurRad="38100" dist="38100" dir="2700000" algn="tl">
                    <a:srgbClr val="000000">
                      <a:alpha val="43137"/>
                    </a:srgbClr>
                  </a:outerShdw>
                </a:effectLst>
                <a:latin typeface="+mn-lt"/>
              </a:rPr>
              <a:t>LIBRARY</a:t>
            </a:r>
          </a:p>
        </p:txBody>
      </p:sp>
      <p:sp>
        <p:nvSpPr>
          <p:cNvPr id="100355" name="Rectangle 3"/>
          <p:cNvSpPr>
            <a:spLocks noGrp="1" noChangeArrowheads="1"/>
          </p:cNvSpPr>
          <p:nvPr>
            <p:ph type="body" idx="1"/>
          </p:nvPr>
        </p:nvSpPr>
        <p:spPr>
          <a:xfrm>
            <a:off x="1676400" y="1219200"/>
            <a:ext cx="7315200" cy="5638800"/>
          </a:xfrm>
        </p:spPr>
        <p:txBody>
          <a:bodyPr/>
          <a:lstStyle/>
          <a:p>
            <a:r>
              <a:rPr lang="en-US" sz="4000" dirty="0" smtClean="0">
                <a:solidFill>
                  <a:srgbClr val="FF3300"/>
                </a:solidFill>
              </a:rPr>
              <a:t>As long as you’re quiet, you may sit with anyone.  If there’s a problem, I’ll solve it.</a:t>
            </a:r>
          </a:p>
          <a:p>
            <a:r>
              <a:rPr lang="en-US" sz="4000" dirty="0" smtClean="0">
                <a:solidFill>
                  <a:srgbClr val="FFC000"/>
                </a:solidFill>
              </a:rPr>
              <a:t>Always have a pass, and always sign in at the desk.</a:t>
            </a:r>
          </a:p>
          <a:p>
            <a:pPr>
              <a:buFontTx/>
              <a:buNone/>
            </a:pPr>
            <a:endParaRPr lang="en-US" sz="2000" dirty="0" smtClean="0">
              <a:solidFill>
                <a:srgbClr val="FF3300"/>
              </a:solidFill>
            </a:endParaRPr>
          </a:p>
          <a:p>
            <a:r>
              <a:rPr lang="en-US" sz="4000" dirty="0" smtClean="0">
                <a:solidFill>
                  <a:schemeClr val="accent2"/>
                </a:solidFill>
              </a:rPr>
              <a:t>Check out books as quickly and quietly as possible, and return to class.</a:t>
            </a:r>
          </a:p>
          <a:p>
            <a:pPr>
              <a:buFontTx/>
              <a:buNone/>
            </a:pPr>
            <a:endParaRPr lang="en-US" sz="2000" dirty="0" smtClean="0">
              <a:solidFill>
                <a:schemeClr val="accent2"/>
              </a:solidFill>
            </a:endParaRPr>
          </a:p>
          <a:p>
            <a:r>
              <a:rPr lang="en-US" sz="4000" dirty="0" smtClean="0">
                <a:solidFill>
                  <a:srgbClr val="009900"/>
                </a:solidFill>
              </a:rPr>
              <a:t>“Do not disturb”</a:t>
            </a:r>
          </a:p>
        </p:txBody>
      </p:sp>
      <p:pic>
        <p:nvPicPr>
          <p:cNvPr id="54276" name="Picture 4" descr="C:\Documents and Settings\sabbott\My Documents\My Pictures\Microsoft Clip Organizer\AG00489_.gif"/>
          <p:cNvPicPr>
            <a:picLocks noChangeAspect="1" noChangeArrowheads="1" noCrop="1"/>
          </p:cNvPicPr>
          <p:nvPr/>
        </p:nvPicPr>
        <p:blipFill>
          <a:blip r:embed="rId2" cstate="print"/>
          <a:srcRect/>
          <a:stretch>
            <a:fillRect/>
          </a:stretch>
        </p:blipFill>
        <p:spPr bwMode="auto">
          <a:xfrm>
            <a:off x="0" y="0"/>
            <a:ext cx="2000250" cy="6858000"/>
          </a:xfrm>
          <a:prstGeom prst="rect">
            <a:avLst/>
          </a:prstGeom>
          <a:noFill/>
          <a:ln w="9525">
            <a:noFill/>
            <a:miter lim="800000"/>
            <a:headEnd/>
            <a:tailEnd/>
          </a:ln>
        </p:spPr>
      </p:pic>
      <p:pic>
        <p:nvPicPr>
          <p:cNvPr id="54277" name="Picture 5" descr="C:\Documents and Settings\sabbott\My Documents\My Pictures\Microsoft Clip Organizer\AG00299_.gif"/>
          <p:cNvPicPr>
            <a:picLocks noChangeAspect="1" noChangeArrowheads="1" noCrop="1"/>
          </p:cNvPicPr>
          <p:nvPr/>
        </p:nvPicPr>
        <p:blipFill>
          <a:blip r:embed="rId3" cstate="print"/>
          <a:srcRect/>
          <a:stretch>
            <a:fillRect/>
          </a:stretch>
        </p:blipFill>
        <p:spPr bwMode="auto">
          <a:xfrm>
            <a:off x="5638800" y="-420688"/>
            <a:ext cx="2819400" cy="1668463"/>
          </a:xfrm>
          <a:prstGeom prst="rect">
            <a:avLst/>
          </a:prstGeom>
          <a:noFill/>
          <a:ln w="9525">
            <a:noFill/>
            <a:miter lim="800000"/>
            <a:headEnd/>
            <a:tailEnd/>
          </a:ln>
        </p:spPr>
      </p:pic>
      <p:pic>
        <p:nvPicPr>
          <p:cNvPr id="54278" name="Picture 6" descr="C:\Documents and Settings\sabbott\Local Settings\Temporary Internet Files\Content.IE5\SV6OURIA\MCj04378030000[1].wmf"/>
          <p:cNvPicPr>
            <a:picLocks noChangeAspect="1" noChangeArrowheads="1"/>
          </p:cNvPicPr>
          <p:nvPr/>
        </p:nvPicPr>
        <p:blipFill>
          <a:blip r:embed="rId4" cstate="print"/>
          <a:srcRect/>
          <a:stretch>
            <a:fillRect/>
          </a:stretch>
        </p:blipFill>
        <p:spPr bwMode="auto">
          <a:xfrm>
            <a:off x="7467600" y="5564188"/>
            <a:ext cx="1295400" cy="1293812"/>
          </a:xfrm>
          <a:prstGeom prst="rect">
            <a:avLst/>
          </a:prstGeom>
          <a:noFill/>
          <a:ln w="9525">
            <a:noFill/>
            <a:miter lim="800000"/>
            <a:headEnd/>
            <a:tailEnd/>
          </a:ln>
        </p:spPr>
      </p:pic>
    </p:spTree>
  </p:cSld>
  <p:clrMapOvr>
    <a:masterClrMapping/>
  </p:clrMapOvr>
  <p:transition xmlns:p14="http://schemas.microsoft.com/office/powerpoint/2010/main">
    <p:push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100354"/>
                                        </p:tgtEl>
                                        <p:attrNameLst>
                                          <p:attrName>style.visibility</p:attrName>
                                        </p:attrNameLst>
                                      </p:cBhvr>
                                      <p:to>
                                        <p:strVal val="visible"/>
                                      </p:to>
                                    </p:set>
                                    <p:anim calcmode="lin" valueType="num">
                                      <p:cBhvr additive="base">
                                        <p:cTn id="7" dur="800" fill="hold">
                                          <p:stCondLst>
                                            <p:cond delay="0"/>
                                          </p:stCondLst>
                                        </p:cTn>
                                        <p:tgtEl>
                                          <p:spTgt spid="100354"/>
                                        </p:tgtEl>
                                        <p:attrNameLst>
                                          <p:attrName>ppt_x</p:attrName>
                                        </p:attrNameLst>
                                      </p:cBhvr>
                                      <p:tavLst>
                                        <p:tav tm="0">
                                          <p:val>
                                            <p:strVal val="0-#ppt_w/2"/>
                                          </p:val>
                                        </p:tav>
                                        <p:tav tm="100000">
                                          <p:val>
                                            <p:strVal val="#ppt_x"/>
                                          </p:val>
                                        </p:tav>
                                      </p:tavLst>
                                    </p:anim>
                                    <p:anim calcmode="lin" valueType="num">
                                      <p:cBhvr additive="base">
                                        <p:cTn id="8" dur="800" fill="hold">
                                          <p:stCondLst>
                                            <p:cond delay="0"/>
                                          </p:stCondLst>
                                        </p:cTn>
                                        <p:tgtEl>
                                          <p:spTgt spid="10035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0" presetClass="entr" presetSubtype="0" fill="hold" grpId="0" nodeType="clickEffect">
                                  <p:stCondLst>
                                    <p:cond delay="0"/>
                                  </p:stCondLst>
                                  <p:iterate type="lt">
                                    <p:tmPct val="10000"/>
                                  </p:iterate>
                                  <p:childTnLst>
                                    <p:set>
                                      <p:cBhvr>
                                        <p:cTn id="12" dur="1" fill="hold">
                                          <p:stCondLst>
                                            <p:cond delay="0"/>
                                          </p:stCondLst>
                                        </p:cTn>
                                        <p:tgtEl>
                                          <p:spTgt spid="100355">
                                            <p:txEl>
                                              <p:pRg st="0" end="0"/>
                                            </p:txEl>
                                          </p:spTgt>
                                        </p:tgtEl>
                                        <p:attrNameLst>
                                          <p:attrName>style.visibility</p:attrName>
                                        </p:attrNameLst>
                                      </p:cBhvr>
                                      <p:to>
                                        <p:strVal val="visible"/>
                                      </p:to>
                                    </p:set>
                                    <p:animEffect transition="in" filter="fade">
                                      <p:cBhvr>
                                        <p:cTn id="13" dur="1000"/>
                                        <p:tgtEl>
                                          <p:spTgt spid="100355">
                                            <p:txEl>
                                              <p:pRg st="0" end="0"/>
                                            </p:txEl>
                                          </p:spTgt>
                                        </p:tgtEl>
                                      </p:cBhvr>
                                    </p:animEffect>
                                    <p:anim calcmode="lin" valueType="num">
                                      <p:cBhvr>
                                        <p:cTn id="14" dur="1000" fill="hold"/>
                                        <p:tgtEl>
                                          <p:spTgt spid="100355">
                                            <p:txEl>
                                              <p:pRg st="0" end="0"/>
                                            </p:txEl>
                                          </p:spTgt>
                                        </p:tgtEl>
                                        <p:attrNameLst>
                                          <p:attrName>ppt_x</p:attrName>
                                        </p:attrNameLst>
                                      </p:cBhvr>
                                      <p:tavLst>
                                        <p:tav tm="0">
                                          <p:val>
                                            <p:strVal val="#ppt_x-.1"/>
                                          </p:val>
                                        </p:tav>
                                        <p:tav tm="100000">
                                          <p:val>
                                            <p:strVal val="#ppt_x"/>
                                          </p:val>
                                        </p:tav>
                                      </p:tavLst>
                                    </p:anim>
                                    <p:anim calcmode="lin" valueType="num">
                                      <p:cBhvr>
                                        <p:cTn id="15" dur="1000" fill="hold"/>
                                        <p:tgtEl>
                                          <p:spTgt spid="1003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0" presetClass="entr" presetSubtype="0" fill="hold" grpId="0" nodeType="clickEffect">
                                  <p:stCondLst>
                                    <p:cond delay="0"/>
                                  </p:stCondLst>
                                  <p:iterate type="lt">
                                    <p:tmPct val="10000"/>
                                  </p:iterate>
                                  <p:childTnLst>
                                    <p:set>
                                      <p:cBhvr>
                                        <p:cTn id="19" dur="1" fill="hold">
                                          <p:stCondLst>
                                            <p:cond delay="0"/>
                                          </p:stCondLst>
                                        </p:cTn>
                                        <p:tgtEl>
                                          <p:spTgt spid="100355">
                                            <p:txEl>
                                              <p:pRg st="1" end="1"/>
                                            </p:txEl>
                                          </p:spTgt>
                                        </p:tgtEl>
                                        <p:attrNameLst>
                                          <p:attrName>style.visibility</p:attrName>
                                        </p:attrNameLst>
                                      </p:cBhvr>
                                      <p:to>
                                        <p:strVal val="visible"/>
                                      </p:to>
                                    </p:set>
                                    <p:animEffect transition="in" filter="fade">
                                      <p:cBhvr>
                                        <p:cTn id="20" dur="1000"/>
                                        <p:tgtEl>
                                          <p:spTgt spid="100355">
                                            <p:txEl>
                                              <p:pRg st="1" end="1"/>
                                            </p:txEl>
                                          </p:spTgt>
                                        </p:tgtEl>
                                      </p:cBhvr>
                                    </p:animEffect>
                                    <p:anim calcmode="lin" valueType="num">
                                      <p:cBhvr>
                                        <p:cTn id="21" dur="1000" fill="hold"/>
                                        <p:tgtEl>
                                          <p:spTgt spid="100355">
                                            <p:txEl>
                                              <p:pRg st="1" end="1"/>
                                            </p:txEl>
                                          </p:spTgt>
                                        </p:tgtEl>
                                        <p:attrNameLst>
                                          <p:attrName>ppt_x</p:attrName>
                                        </p:attrNameLst>
                                      </p:cBhvr>
                                      <p:tavLst>
                                        <p:tav tm="0">
                                          <p:val>
                                            <p:strVal val="#ppt_x-.1"/>
                                          </p:val>
                                        </p:tav>
                                        <p:tav tm="100000">
                                          <p:val>
                                            <p:strVal val="#ppt_x"/>
                                          </p:val>
                                        </p:tav>
                                      </p:tavLst>
                                    </p:anim>
                                    <p:anim calcmode="lin" valueType="num">
                                      <p:cBhvr>
                                        <p:cTn id="22" dur="1000" fill="hold"/>
                                        <p:tgtEl>
                                          <p:spTgt spid="1003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0" presetClass="entr" presetSubtype="0" fill="hold" grpId="0" nodeType="clickEffect">
                                  <p:stCondLst>
                                    <p:cond delay="0"/>
                                  </p:stCondLst>
                                  <p:iterate type="lt">
                                    <p:tmPct val="10000"/>
                                  </p:iterate>
                                  <p:childTnLst>
                                    <p:set>
                                      <p:cBhvr>
                                        <p:cTn id="26" dur="1" fill="hold">
                                          <p:stCondLst>
                                            <p:cond delay="0"/>
                                          </p:stCondLst>
                                        </p:cTn>
                                        <p:tgtEl>
                                          <p:spTgt spid="100355">
                                            <p:txEl>
                                              <p:pRg st="3" end="3"/>
                                            </p:txEl>
                                          </p:spTgt>
                                        </p:tgtEl>
                                        <p:attrNameLst>
                                          <p:attrName>style.visibility</p:attrName>
                                        </p:attrNameLst>
                                      </p:cBhvr>
                                      <p:to>
                                        <p:strVal val="visible"/>
                                      </p:to>
                                    </p:set>
                                    <p:animEffect transition="in" filter="fade">
                                      <p:cBhvr>
                                        <p:cTn id="27" dur="1000"/>
                                        <p:tgtEl>
                                          <p:spTgt spid="100355">
                                            <p:txEl>
                                              <p:pRg st="3" end="3"/>
                                            </p:txEl>
                                          </p:spTgt>
                                        </p:tgtEl>
                                      </p:cBhvr>
                                    </p:animEffect>
                                    <p:anim calcmode="lin" valueType="num">
                                      <p:cBhvr>
                                        <p:cTn id="28" dur="1000" fill="hold"/>
                                        <p:tgtEl>
                                          <p:spTgt spid="100355">
                                            <p:txEl>
                                              <p:pRg st="3" end="3"/>
                                            </p:txEl>
                                          </p:spTgt>
                                        </p:tgtEl>
                                        <p:attrNameLst>
                                          <p:attrName>ppt_x</p:attrName>
                                        </p:attrNameLst>
                                      </p:cBhvr>
                                      <p:tavLst>
                                        <p:tav tm="0">
                                          <p:val>
                                            <p:strVal val="#ppt_x-.1"/>
                                          </p:val>
                                        </p:tav>
                                        <p:tav tm="100000">
                                          <p:val>
                                            <p:strVal val="#ppt_x"/>
                                          </p:val>
                                        </p:tav>
                                      </p:tavLst>
                                    </p:anim>
                                    <p:anim calcmode="lin" valueType="num">
                                      <p:cBhvr>
                                        <p:cTn id="29" dur="1000" fill="hold"/>
                                        <p:tgtEl>
                                          <p:spTgt spid="1003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0" presetClass="entr" presetSubtype="0" fill="hold" grpId="0" nodeType="clickEffect">
                                  <p:stCondLst>
                                    <p:cond delay="0"/>
                                  </p:stCondLst>
                                  <p:iterate type="lt">
                                    <p:tmPct val="10000"/>
                                  </p:iterate>
                                  <p:childTnLst>
                                    <p:set>
                                      <p:cBhvr>
                                        <p:cTn id="33" dur="1" fill="hold">
                                          <p:stCondLst>
                                            <p:cond delay="0"/>
                                          </p:stCondLst>
                                        </p:cTn>
                                        <p:tgtEl>
                                          <p:spTgt spid="100355">
                                            <p:txEl>
                                              <p:pRg st="5" end="5"/>
                                            </p:txEl>
                                          </p:spTgt>
                                        </p:tgtEl>
                                        <p:attrNameLst>
                                          <p:attrName>style.visibility</p:attrName>
                                        </p:attrNameLst>
                                      </p:cBhvr>
                                      <p:to>
                                        <p:strVal val="visible"/>
                                      </p:to>
                                    </p:set>
                                    <p:animEffect transition="in" filter="fade">
                                      <p:cBhvr>
                                        <p:cTn id="34" dur="1000"/>
                                        <p:tgtEl>
                                          <p:spTgt spid="100355">
                                            <p:txEl>
                                              <p:pRg st="5" end="5"/>
                                            </p:txEl>
                                          </p:spTgt>
                                        </p:tgtEl>
                                      </p:cBhvr>
                                    </p:animEffect>
                                    <p:anim calcmode="lin" valueType="num">
                                      <p:cBhvr>
                                        <p:cTn id="35" dur="1000" fill="hold"/>
                                        <p:tgtEl>
                                          <p:spTgt spid="100355">
                                            <p:txEl>
                                              <p:pRg st="5" end="5"/>
                                            </p:txEl>
                                          </p:spTgt>
                                        </p:tgtEl>
                                        <p:attrNameLst>
                                          <p:attrName>ppt_x</p:attrName>
                                        </p:attrNameLst>
                                      </p:cBhvr>
                                      <p:tavLst>
                                        <p:tav tm="0">
                                          <p:val>
                                            <p:strVal val="#ppt_x-.1"/>
                                          </p:val>
                                        </p:tav>
                                        <p:tav tm="100000">
                                          <p:val>
                                            <p:strVal val="#ppt_x"/>
                                          </p:val>
                                        </p:tav>
                                      </p:tavLst>
                                    </p:anim>
                                    <p:anim calcmode="lin" valueType="num">
                                      <p:cBhvr>
                                        <p:cTn id="36" dur="1000" fill="hold"/>
                                        <p:tgtEl>
                                          <p:spTgt spid="10035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P spid="100355"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2"/>
</p:tagLst>
</file>

<file path=ppt/tags/tag2.xml><?xml version="1.0" encoding="utf-8"?>
<p:tagLst xmlns:a="http://schemas.openxmlformats.org/drawingml/2006/main" xmlns:r="http://schemas.openxmlformats.org/officeDocument/2006/relationships" xmlns:p="http://schemas.openxmlformats.org/presentationml/2006/main">
  <p:tag name="TIMING" val="|0.6|0.5|0.5"/>
</p:tagLst>
</file>

<file path=ppt/tags/tag3.xml><?xml version="1.0" encoding="utf-8"?>
<p:tagLst xmlns:a="http://schemas.openxmlformats.org/drawingml/2006/main" xmlns:r="http://schemas.openxmlformats.org/officeDocument/2006/relationships" xmlns:p="http://schemas.openxmlformats.org/presentationml/2006/main">
  <p:tag name="TIMING" val="|0|0.8|0.6|0.7|0.7"/>
</p:tagLst>
</file>

<file path=ppt/tags/tag4.xml><?xml version="1.0" encoding="utf-8"?>
<p:tagLst xmlns:a="http://schemas.openxmlformats.org/drawingml/2006/main" xmlns:r="http://schemas.openxmlformats.org/officeDocument/2006/relationships" xmlns:p="http://schemas.openxmlformats.org/presentationml/2006/main">
  <p:tag name="TIMING" val="|0.5|0.6|0.6|0.5"/>
</p:tagLst>
</file>

<file path=ppt/tags/tag5.xml><?xml version="1.0" encoding="utf-8"?>
<p:tagLst xmlns:a="http://schemas.openxmlformats.org/drawingml/2006/main" xmlns:r="http://schemas.openxmlformats.org/officeDocument/2006/relationships" xmlns:p="http://schemas.openxmlformats.org/presentationml/2006/main">
  <p:tag name="TIMING" val="|1|1|1|0.9|0.8|0.8"/>
</p:tagLst>
</file>

<file path=ppt/tags/tag6.xml><?xml version="1.0" encoding="utf-8"?>
<p:tagLst xmlns:a="http://schemas.openxmlformats.org/drawingml/2006/main" xmlns:r="http://schemas.openxmlformats.org/officeDocument/2006/relationships" xmlns:p="http://schemas.openxmlformats.org/presentationml/2006/main">
  <p:tag name="TIMING" val="|0.1|1.1|1|0.9|1"/>
</p:tagLst>
</file>

<file path=ppt/tags/tag7.xml><?xml version="1.0" encoding="utf-8"?>
<p:tagLst xmlns:a="http://schemas.openxmlformats.org/drawingml/2006/main" xmlns:r="http://schemas.openxmlformats.org/officeDocument/2006/relationships" xmlns:p="http://schemas.openxmlformats.org/presentationml/2006/main">
  <p:tag name="TIMING" val="|0.7|1|0.9|0.8|0.7"/>
</p:tagLst>
</file>

<file path=ppt/tags/tag8.xml><?xml version="1.0" encoding="utf-8"?>
<p:tagLst xmlns:a="http://schemas.openxmlformats.org/drawingml/2006/main" xmlns:r="http://schemas.openxmlformats.org/officeDocument/2006/relationships" xmlns:p="http://schemas.openxmlformats.org/presentationml/2006/main">
  <p:tag name="TIMING" val="|1.2|1|1|1|0.9|0.9|0.9|1|1|1.2"/>
</p:tagLst>
</file>

<file path=ppt/tags/tag9.xml><?xml version="1.0" encoding="utf-8"?>
<p:tagLst xmlns:a="http://schemas.openxmlformats.org/drawingml/2006/main" xmlns:r="http://schemas.openxmlformats.org/officeDocument/2006/relationships" xmlns:p="http://schemas.openxmlformats.org/presentationml/2006/main">
  <p:tag name="TIMING" val="|0.1|0.8|2.8|1.4|1.8|2.5"/>
</p:tagLst>
</file>

<file path=ppt/theme/theme1.xml><?xml version="1.0" encoding="utf-8"?>
<a:theme xmlns:a="http://schemas.openxmlformats.org/drawingml/2006/main" name="hall_passes">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hall_passes">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hall_pass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all_pass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all_pass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all_pass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all_pass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all_pass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all_pass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all_pass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all_pass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all_pass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all_pass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all_pass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hall_passes">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hall_passes">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hall_pass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hall_pass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hall_pass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hall_pass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hall_pass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hall_pass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hall_pass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hall_pass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hall_pass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hall_pass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hall_pass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hall_pass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hall_passes">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hall_passes">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2_hall_pass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hall_pass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hall_pass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hall_pass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hall_pass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hall_pass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hall_pass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hall_pass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hall_pass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hall_pass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hall_pass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hall_pass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hall_passes">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hall_passes">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hall_pass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hall_pass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hall_pass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hall_pass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hall_pass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hall_pass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hall_pass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hall_pass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hall_pass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hall_pass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hall_pass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hall_pass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hall_passes">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hall_passes">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4_hall_pass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hall_pass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hall_pass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hall_pass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hall_pass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hall_pass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hall_pass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hall_pass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hall_pass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hall_pass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hall_pass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hall_pass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hall_passes">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hall_passes">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5_hall_pass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hall_pass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hall_pass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hall_pass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hall_pass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hall_pass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hall_pass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hall_pass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hall_pass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hall_pass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hall_pass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hall_pass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school_supplies">
  <a:themeElements>
    <a:clrScheme name="">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school_supplies">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school_suppli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hool_suppli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hool_suppli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hool_suppli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hool_suppli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hool_suppli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hool_suppli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hool_suppli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hool_suppli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hool_suppli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hool_suppli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hool_suppli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school_supplies">
  <a:themeElements>
    <a:clrScheme name="">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1_school_supplies">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school_suppli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chool_suppli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chool_suppli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chool_suppli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chool_suppli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chool_suppli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chool_suppli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chool_suppli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chool_suppli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chool_suppli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chool_suppli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chool_suppli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school_supplies">
  <a:themeElements>
    <a:clrScheme name="">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2_school_supplies">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2_school_suppli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chool_suppli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chool_suppli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chool_suppli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chool_suppli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chool_suppli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chool_suppli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chool_suppli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chool_suppli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chool_suppli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chool_suppli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chool_suppli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3_school_supplies">
  <a:themeElements>
    <a:clrScheme name="">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3_school_supplies">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school_suppli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school_suppli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school_suppli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school_suppli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school_suppli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school_suppli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school_suppli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school_suppli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school_suppli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school_suppli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school_suppli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school_suppli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4_school_supplies">
  <a:themeElements>
    <a:clrScheme name="">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4_school_supplies">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4_school_suppli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school_suppli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school_suppli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school_suppli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school_suppli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school_suppli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school_suppli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school_suppli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school_suppli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school_suppli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school_suppli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school_suppli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5_school_supplies">
  <a:themeElements>
    <a:clrScheme name="">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5_school_supplies">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5_school_suppli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school_suppli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school_suppli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school_suppli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school_suppli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school_suppli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school_suppli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school_suppli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school_suppli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school_suppli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school_suppli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school_suppli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Comic Sans MS"/>
        <a:ea typeface=""/>
        <a:cs typeface=""/>
      </a:majorFont>
      <a:minorFont>
        <a:latin typeface="Brush Script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omic Sans MS"/>
        <a:ea typeface=""/>
        <a:cs typeface=""/>
      </a:majorFont>
      <a:minorFont>
        <a:latin typeface="Brush Script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2_Office Theme">
  <a:themeElements>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Theme">
      <a:majorFont>
        <a:latin typeface="Comic Sans MS"/>
        <a:ea typeface=""/>
        <a:cs typeface=""/>
      </a:majorFont>
      <a:minorFont>
        <a:latin typeface="Brush Script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CLIPBOARD">
  <a:themeElements>
    <a:clrScheme name="">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fontScheme name="CLIPBOARD">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CLIPBOARD 1">
        <a:dk1>
          <a:srgbClr val="000000"/>
        </a:dk1>
        <a:lt1>
          <a:srgbClr val="FFFFCC"/>
        </a:lt1>
        <a:dk2>
          <a:srgbClr val="000000"/>
        </a:dk2>
        <a:lt2>
          <a:srgbClr val="663300"/>
        </a:lt2>
        <a:accent1>
          <a:srgbClr val="339933"/>
        </a:accent1>
        <a:accent2>
          <a:srgbClr val="800000"/>
        </a:accent2>
        <a:accent3>
          <a:srgbClr val="FFFFE2"/>
        </a:accent3>
        <a:accent4>
          <a:srgbClr val="000000"/>
        </a:accent4>
        <a:accent5>
          <a:srgbClr val="ADCAAD"/>
        </a:accent5>
        <a:accent6>
          <a:srgbClr val="730000"/>
        </a:accent6>
        <a:hlink>
          <a:srgbClr val="0066CC"/>
        </a:hlink>
        <a:folHlink>
          <a:srgbClr val="FFCC66"/>
        </a:folHlink>
      </a:clrScheme>
      <a:clrMap bg1="lt1" tx1="dk1" bg2="lt2" tx2="dk2" accent1="accent1" accent2="accent2" accent3="accent3" accent4="accent4" accent5="accent5" accent6="accent6" hlink="hlink" folHlink="folHlink"/>
    </a:extraClrScheme>
    <a:extraClrScheme>
      <a:clrScheme name="CLIPBOARD 2">
        <a:dk1>
          <a:srgbClr val="000000"/>
        </a:dk1>
        <a:lt1>
          <a:srgbClr val="FFFFFF"/>
        </a:lt1>
        <a:dk2>
          <a:srgbClr val="000000"/>
        </a:dk2>
        <a:lt2>
          <a:srgbClr val="663300"/>
        </a:lt2>
        <a:accent1>
          <a:srgbClr val="CBCBCB"/>
        </a:accent1>
        <a:accent2>
          <a:srgbClr val="6699FF"/>
        </a:accent2>
        <a:accent3>
          <a:srgbClr val="FFFFFF"/>
        </a:accent3>
        <a:accent4>
          <a:srgbClr val="000000"/>
        </a:accent4>
        <a:accent5>
          <a:srgbClr val="E2E2E2"/>
        </a:accent5>
        <a:accent6>
          <a:srgbClr val="5C8AE7"/>
        </a:accent6>
        <a:hlink>
          <a:srgbClr val="FF0033"/>
        </a:hlink>
        <a:folHlink>
          <a:srgbClr val="00CC99"/>
        </a:folHlink>
      </a:clrScheme>
      <a:clrMap bg1="lt1" tx1="dk1" bg2="lt2" tx2="dk2" accent1="accent1" accent2="accent2" accent3="accent3" accent4="accent4" accent5="accent5" accent6="accent6" hlink="hlink" folHlink="folHlink"/>
    </a:extraClrScheme>
    <a:extraClrScheme>
      <a:clrScheme name="CLIPBOARD 3">
        <a:dk1>
          <a:srgbClr val="000000"/>
        </a:dk1>
        <a:lt1>
          <a:srgbClr val="FFFFFF"/>
        </a:lt1>
        <a:dk2>
          <a:srgbClr val="000000"/>
        </a:dk2>
        <a:lt2>
          <a:srgbClr val="00000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LIPBOARD 4">
        <a:dk1>
          <a:srgbClr val="000000"/>
        </a:dk1>
        <a:lt1>
          <a:srgbClr val="FFFFFF"/>
        </a:lt1>
        <a:dk2>
          <a:srgbClr val="000000"/>
        </a:dk2>
        <a:lt2>
          <a:srgbClr val="00000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IPBOARD 5">
        <a:dk1>
          <a:srgbClr val="000000"/>
        </a:dk1>
        <a:lt1>
          <a:srgbClr val="FFFFFF"/>
        </a:lt1>
        <a:dk2>
          <a:srgbClr val="000000"/>
        </a:dk2>
        <a:lt2>
          <a:srgbClr val="66330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IPBOARD 6">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_CLIPBOARD">
  <a:themeElements>
    <a:clrScheme name="">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fontScheme name="1_CLIPBOARD">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CLIPBOARD 1">
        <a:dk1>
          <a:srgbClr val="000000"/>
        </a:dk1>
        <a:lt1>
          <a:srgbClr val="FFFFCC"/>
        </a:lt1>
        <a:dk2>
          <a:srgbClr val="000000"/>
        </a:dk2>
        <a:lt2>
          <a:srgbClr val="663300"/>
        </a:lt2>
        <a:accent1>
          <a:srgbClr val="339933"/>
        </a:accent1>
        <a:accent2>
          <a:srgbClr val="800000"/>
        </a:accent2>
        <a:accent3>
          <a:srgbClr val="FFFFE2"/>
        </a:accent3>
        <a:accent4>
          <a:srgbClr val="000000"/>
        </a:accent4>
        <a:accent5>
          <a:srgbClr val="ADCAAD"/>
        </a:accent5>
        <a:accent6>
          <a:srgbClr val="730000"/>
        </a:accent6>
        <a:hlink>
          <a:srgbClr val="0066CC"/>
        </a:hlink>
        <a:folHlink>
          <a:srgbClr val="FFCC66"/>
        </a:folHlink>
      </a:clrScheme>
      <a:clrMap bg1="lt1" tx1="dk1" bg2="lt2" tx2="dk2" accent1="accent1" accent2="accent2" accent3="accent3" accent4="accent4" accent5="accent5" accent6="accent6" hlink="hlink" folHlink="folHlink"/>
    </a:extraClrScheme>
    <a:extraClrScheme>
      <a:clrScheme name="1_CLIPBOARD 2">
        <a:dk1>
          <a:srgbClr val="000000"/>
        </a:dk1>
        <a:lt1>
          <a:srgbClr val="FFFFFF"/>
        </a:lt1>
        <a:dk2>
          <a:srgbClr val="000000"/>
        </a:dk2>
        <a:lt2>
          <a:srgbClr val="663300"/>
        </a:lt2>
        <a:accent1>
          <a:srgbClr val="CBCBCB"/>
        </a:accent1>
        <a:accent2>
          <a:srgbClr val="6699FF"/>
        </a:accent2>
        <a:accent3>
          <a:srgbClr val="FFFFFF"/>
        </a:accent3>
        <a:accent4>
          <a:srgbClr val="000000"/>
        </a:accent4>
        <a:accent5>
          <a:srgbClr val="E2E2E2"/>
        </a:accent5>
        <a:accent6>
          <a:srgbClr val="5C8AE7"/>
        </a:accent6>
        <a:hlink>
          <a:srgbClr val="FF0033"/>
        </a:hlink>
        <a:folHlink>
          <a:srgbClr val="00CC99"/>
        </a:folHlink>
      </a:clrScheme>
      <a:clrMap bg1="lt1" tx1="dk1" bg2="lt2" tx2="dk2" accent1="accent1" accent2="accent2" accent3="accent3" accent4="accent4" accent5="accent5" accent6="accent6" hlink="hlink" folHlink="folHlink"/>
    </a:extraClrScheme>
    <a:extraClrScheme>
      <a:clrScheme name="1_CLIPBOARD 3">
        <a:dk1>
          <a:srgbClr val="000000"/>
        </a:dk1>
        <a:lt1>
          <a:srgbClr val="FFFFFF"/>
        </a:lt1>
        <a:dk2>
          <a:srgbClr val="000000"/>
        </a:dk2>
        <a:lt2>
          <a:srgbClr val="00000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CLIPBOARD 4">
        <a:dk1>
          <a:srgbClr val="000000"/>
        </a:dk1>
        <a:lt1>
          <a:srgbClr val="FFFFFF"/>
        </a:lt1>
        <a:dk2>
          <a:srgbClr val="000000"/>
        </a:dk2>
        <a:lt2>
          <a:srgbClr val="00000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CLIPBOARD 5">
        <a:dk1>
          <a:srgbClr val="000000"/>
        </a:dk1>
        <a:lt1>
          <a:srgbClr val="FFFFFF"/>
        </a:lt1>
        <a:dk2>
          <a:srgbClr val="000000"/>
        </a:dk2>
        <a:lt2>
          <a:srgbClr val="66330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CLIPBOARD 6">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30003416">
  <a:themeElements>
    <a:clrScheme name="30003416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0003416">
      <a:majorFont>
        <a:latin typeface="Arial Black"/>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0003416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0003416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0003416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0003416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0003416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0003416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0003416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_Custom Design">
  <a:themeElements>
    <a:clrScheme name="1_Custom 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Custom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Custom 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Black"/>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Custom Design">
  <a:themeElements>
    <a:clrScheme name="Custom 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Custom Design">
      <a:majorFont>
        <a:latin typeface="Arial Black"/>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_Custom Design">
  <a:themeElements>
    <a:clrScheme name="2_Custom 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Custom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2_Custom 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3_Custom Design">
  <a:themeElements>
    <a:clrScheme name="3_Custom 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Custom Design">
      <a:majorFont>
        <a:latin typeface="Arial Black"/>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Custom 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Edge">
  <a:themeElements>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fontScheme name="Edge">
      <a:majorFont>
        <a:latin typeface="Tw Cen MT"/>
        <a:ea typeface=""/>
        <a:cs typeface="Arial"/>
      </a:majorFont>
      <a:minorFont>
        <a:latin typeface="Tw Cen MT"/>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Edge">
  <a:themeElements>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fontScheme name="1_Edge">
      <a:majorFont>
        <a:latin typeface="Tw Cen MT"/>
        <a:ea typeface=""/>
        <a:cs typeface="Arial"/>
      </a:majorFont>
      <a:minorFont>
        <a:latin typeface="Tw Cen MT"/>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books">
  <a:themeElements>
    <a:clrScheme name="books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books">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books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books">
  <a:themeElements>
    <a:clrScheme name="1_books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books">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books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10336794</Template>
  <TotalTime>31616</TotalTime>
  <Words>2349</Words>
  <Application>Microsoft Macintosh PowerPoint</Application>
  <PresentationFormat>On-screen Show (4:3)</PresentationFormat>
  <Paragraphs>275</Paragraphs>
  <Slides>33</Slides>
  <Notes>2</Notes>
  <HiddenSlides>0</HiddenSlides>
  <MMClips>17</MMClips>
  <ScaleCrop>false</ScaleCrop>
  <HeadingPairs>
    <vt:vector size="4" baseType="variant">
      <vt:variant>
        <vt:lpstr>Theme</vt:lpstr>
      </vt:variant>
      <vt:variant>
        <vt:i4>27</vt:i4>
      </vt:variant>
      <vt:variant>
        <vt:lpstr>Slide Titles</vt:lpstr>
      </vt:variant>
      <vt:variant>
        <vt:i4>33</vt:i4>
      </vt:variant>
    </vt:vector>
  </HeadingPairs>
  <TitlesOfParts>
    <vt:vector size="60" baseType="lpstr">
      <vt:lpstr>hall_passes</vt:lpstr>
      <vt:lpstr>1_hall_passes</vt:lpstr>
      <vt:lpstr>2_hall_passes</vt:lpstr>
      <vt:lpstr>3_hall_passes</vt:lpstr>
      <vt:lpstr>4_hall_passes</vt:lpstr>
      <vt:lpstr>5_hall_passes</vt:lpstr>
      <vt:lpstr>school_supplies</vt:lpstr>
      <vt:lpstr>1_school_supplies</vt:lpstr>
      <vt:lpstr>2_school_supplies</vt:lpstr>
      <vt:lpstr>3_school_supplies</vt:lpstr>
      <vt:lpstr>4_school_supplies</vt:lpstr>
      <vt:lpstr>5_school_supplies</vt:lpstr>
      <vt:lpstr>Office Theme</vt:lpstr>
      <vt:lpstr>1_Office Theme</vt:lpstr>
      <vt:lpstr>2_Office Theme</vt:lpstr>
      <vt:lpstr>CLIPBOARD</vt:lpstr>
      <vt:lpstr>1_CLIPBOARD</vt:lpstr>
      <vt:lpstr>30003416</vt:lpstr>
      <vt:lpstr>1_Custom Design</vt:lpstr>
      <vt:lpstr>Default Design</vt:lpstr>
      <vt:lpstr>Custom Design</vt:lpstr>
      <vt:lpstr>2_Custom Design</vt:lpstr>
      <vt:lpstr>3_Custom Design</vt:lpstr>
      <vt:lpstr>Edge</vt:lpstr>
      <vt:lpstr>1_Edge</vt:lpstr>
      <vt:lpstr>books</vt:lpstr>
      <vt:lpstr>1_books</vt:lpstr>
      <vt:lpstr>Back to School 2015-2016</vt:lpstr>
      <vt:lpstr>PROCEDURES</vt:lpstr>
      <vt:lpstr>PROCEDURES</vt:lpstr>
      <vt:lpstr>PROCEDURES</vt:lpstr>
      <vt:lpstr>SUPPLIES</vt:lpstr>
      <vt:lpstr>HALLWAY PROCEDURES</vt:lpstr>
      <vt:lpstr>END OF CLASS</vt:lpstr>
      <vt:lpstr>EXPECTATIONS “That’s the Way to Be”</vt:lpstr>
      <vt:lpstr>CONSEQUENCES</vt:lpstr>
      <vt:lpstr>You will be written up for:</vt:lpstr>
      <vt:lpstr>Discipline Policy</vt:lpstr>
      <vt:lpstr>  PLANNER</vt:lpstr>
      <vt:lpstr>PASSES</vt:lpstr>
      <vt:lpstr>HOMEWORK</vt:lpstr>
      <vt:lpstr>GRADING POLICY</vt:lpstr>
      <vt:lpstr>GRADING POLICY</vt:lpstr>
      <vt:lpstr>IN MRS. ABBOTT’S CLASS…     YOU ONLY HAVE TO WRITE ON THE DAYS YOU EAT!</vt:lpstr>
      <vt:lpstr>STUDENT HANDBOOK</vt:lpstr>
      <vt:lpstr>LATE WORK (p.63)</vt:lpstr>
      <vt:lpstr>Missing Work Policy</vt:lpstr>
      <vt:lpstr>PowerPoint Presentation</vt:lpstr>
      <vt:lpstr>ABSENCES AND TARDIES (p.17)</vt:lpstr>
      <vt:lpstr>MAKE-UP WORK (p.63)</vt:lpstr>
      <vt:lpstr>WHAT NOT TO WEAR (p.39)</vt:lpstr>
      <vt:lpstr>WHAT NOT TO BRING</vt:lpstr>
      <vt:lpstr>NURSE (p.65)</vt:lpstr>
      <vt:lpstr>EMERGENCY PROCEDURES</vt:lpstr>
      <vt:lpstr>LET’S GET STARTED!</vt:lpstr>
      <vt:lpstr>TEXT BOOKS</vt:lpstr>
      <vt:lpstr>HOW YOUR PAPERS SHOULD LOOK</vt:lpstr>
      <vt:lpstr>Computer Lab</vt:lpstr>
      <vt:lpstr>READING / WRITING BINDERS</vt:lpstr>
      <vt:lpstr>LIBRARY</vt:lpstr>
    </vt:vector>
  </TitlesOfParts>
  <Company>wlisd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 to School 2009-2010</dc:title>
  <dc:creator>sabbott</dc:creator>
  <cp:lastModifiedBy>Susan Abbott</cp:lastModifiedBy>
  <cp:revision>1955</cp:revision>
  <dcterms:created xsi:type="dcterms:W3CDTF">2009-08-13T15:44:07Z</dcterms:created>
  <dcterms:modified xsi:type="dcterms:W3CDTF">2015-08-23T22:37:52Z</dcterms:modified>
</cp:coreProperties>
</file>